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26" r:id="rId3"/>
    <p:sldId id="425" r:id="rId4"/>
    <p:sldId id="257" r:id="rId5"/>
    <p:sldId id="427" r:id="rId6"/>
    <p:sldId id="428" r:id="rId7"/>
    <p:sldId id="429" r:id="rId8"/>
    <p:sldId id="430" r:id="rId9"/>
    <p:sldId id="431" r:id="rId10"/>
    <p:sldId id="432" r:id="rId11"/>
    <p:sldId id="433" r:id="rId12"/>
    <p:sldId id="434" r:id="rId13"/>
    <p:sldId id="435" r:id="rId14"/>
    <p:sldId id="436" r:id="rId15"/>
    <p:sldId id="437" r:id="rId16"/>
    <p:sldId id="438" r:id="rId17"/>
    <p:sldId id="282" r:id="rId18"/>
    <p:sldId id="283" r:id="rId19"/>
    <p:sldId id="440" r:id="rId20"/>
    <p:sldId id="444" r:id="rId21"/>
    <p:sldId id="289" r:id="rId22"/>
    <p:sldId id="445" r:id="rId23"/>
    <p:sldId id="290" r:id="rId24"/>
    <p:sldId id="446" r:id="rId25"/>
    <p:sldId id="297" r:id="rId26"/>
    <p:sldId id="447" r:id="rId27"/>
    <p:sldId id="292" r:id="rId28"/>
  </p:sldIdLst>
  <p:sldSz cx="12192000" cy="6858000"/>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3201A5-7DBF-4A84-B07A-70595F75191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E"/>
          </a:p>
        </p:txBody>
      </p:sp>
      <p:sp>
        <p:nvSpPr>
          <p:cNvPr id="3" name="Subtítulo 2">
            <a:extLst>
              <a:ext uri="{FF2B5EF4-FFF2-40B4-BE49-F238E27FC236}">
                <a16:creationId xmlns:a16="http://schemas.microsoft.com/office/drawing/2014/main" id="{923162CB-5E74-4612-8247-D5D5E7A48E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E"/>
          </a:p>
        </p:txBody>
      </p:sp>
      <p:sp>
        <p:nvSpPr>
          <p:cNvPr id="4" name="Marcador de fecha 3">
            <a:extLst>
              <a:ext uri="{FF2B5EF4-FFF2-40B4-BE49-F238E27FC236}">
                <a16:creationId xmlns:a16="http://schemas.microsoft.com/office/drawing/2014/main" id="{A04A7A32-E085-42D6-9F68-2C12284EEE38}"/>
              </a:ext>
            </a:extLst>
          </p:cNvPr>
          <p:cNvSpPr>
            <a:spLocks noGrp="1"/>
          </p:cNvSpPr>
          <p:nvPr>
            <p:ph type="dt" sz="half" idx="10"/>
          </p:nvPr>
        </p:nvSpPr>
        <p:spPr/>
        <p:txBody>
          <a:bodyPr/>
          <a:lstStyle/>
          <a:p>
            <a:fld id="{10CE8BAB-6F0F-44F7-ACEE-EF20B84AD4FE}" type="datetimeFigureOut">
              <a:rPr lang="es-PE" smtClean="0"/>
              <a:t>2/07/2025</a:t>
            </a:fld>
            <a:endParaRPr lang="es-PE" dirty="0"/>
          </a:p>
        </p:txBody>
      </p:sp>
      <p:sp>
        <p:nvSpPr>
          <p:cNvPr id="5" name="Marcador de pie de página 4">
            <a:extLst>
              <a:ext uri="{FF2B5EF4-FFF2-40B4-BE49-F238E27FC236}">
                <a16:creationId xmlns:a16="http://schemas.microsoft.com/office/drawing/2014/main" id="{7C5F41B5-6542-409B-99FC-C6A70AD820D6}"/>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D7747BC2-91BC-49C7-AE17-0913EF5F9C20}"/>
              </a:ext>
            </a:extLst>
          </p:cNvPr>
          <p:cNvSpPr>
            <a:spLocks noGrp="1"/>
          </p:cNvSpPr>
          <p:nvPr>
            <p:ph type="sldNum" sz="quarter" idx="12"/>
          </p:nvPr>
        </p:nvSpPr>
        <p:spPr/>
        <p:txBody>
          <a:bodyPr/>
          <a:lstStyle/>
          <a:p>
            <a:fld id="{C0CED985-93F0-44A7-8B2C-7568C2A39DEA}" type="slidenum">
              <a:rPr lang="es-PE" smtClean="0"/>
              <a:t>‹Nº›</a:t>
            </a:fld>
            <a:endParaRPr lang="es-PE" dirty="0"/>
          </a:p>
        </p:txBody>
      </p:sp>
    </p:spTree>
    <p:extLst>
      <p:ext uri="{BB962C8B-B14F-4D97-AF65-F5344CB8AC3E}">
        <p14:creationId xmlns:p14="http://schemas.microsoft.com/office/powerpoint/2010/main" val="3206415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F91BB4-32F7-40E7-9C52-704BCBDB9A4A}"/>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FCD7D827-F952-4CC4-84ED-626F7AC86604}"/>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C3A4F3D4-C732-4ED2-8A25-8D57096C21BE}"/>
              </a:ext>
            </a:extLst>
          </p:cNvPr>
          <p:cNvSpPr>
            <a:spLocks noGrp="1"/>
          </p:cNvSpPr>
          <p:nvPr>
            <p:ph type="dt" sz="half" idx="10"/>
          </p:nvPr>
        </p:nvSpPr>
        <p:spPr/>
        <p:txBody>
          <a:bodyPr/>
          <a:lstStyle/>
          <a:p>
            <a:fld id="{10CE8BAB-6F0F-44F7-ACEE-EF20B84AD4FE}" type="datetimeFigureOut">
              <a:rPr lang="es-PE" smtClean="0"/>
              <a:t>2/07/2025</a:t>
            </a:fld>
            <a:endParaRPr lang="es-PE" dirty="0"/>
          </a:p>
        </p:txBody>
      </p:sp>
      <p:sp>
        <p:nvSpPr>
          <p:cNvPr id="5" name="Marcador de pie de página 4">
            <a:extLst>
              <a:ext uri="{FF2B5EF4-FFF2-40B4-BE49-F238E27FC236}">
                <a16:creationId xmlns:a16="http://schemas.microsoft.com/office/drawing/2014/main" id="{3AB12EEB-A6DC-48EE-80CD-AEFC88A16A7D}"/>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3862D359-543B-4975-88DB-34F6E1A5950D}"/>
              </a:ext>
            </a:extLst>
          </p:cNvPr>
          <p:cNvSpPr>
            <a:spLocks noGrp="1"/>
          </p:cNvSpPr>
          <p:nvPr>
            <p:ph type="sldNum" sz="quarter" idx="12"/>
          </p:nvPr>
        </p:nvSpPr>
        <p:spPr/>
        <p:txBody>
          <a:bodyPr/>
          <a:lstStyle/>
          <a:p>
            <a:fld id="{C0CED985-93F0-44A7-8B2C-7568C2A39DEA}" type="slidenum">
              <a:rPr lang="es-PE" smtClean="0"/>
              <a:t>‹Nº›</a:t>
            </a:fld>
            <a:endParaRPr lang="es-PE" dirty="0"/>
          </a:p>
        </p:txBody>
      </p:sp>
    </p:spTree>
    <p:extLst>
      <p:ext uri="{BB962C8B-B14F-4D97-AF65-F5344CB8AC3E}">
        <p14:creationId xmlns:p14="http://schemas.microsoft.com/office/powerpoint/2010/main" val="2306213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5760C74-E8CB-4A41-8FAC-00BAE3F1A69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C11CC35E-EE99-49DD-92DB-4E71652EE9CA}"/>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7A7694CD-F89E-4A5B-92D2-4089A89673FC}"/>
              </a:ext>
            </a:extLst>
          </p:cNvPr>
          <p:cNvSpPr>
            <a:spLocks noGrp="1"/>
          </p:cNvSpPr>
          <p:nvPr>
            <p:ph type="dt" sz="half" idx="10"/>
          </p:nvPr>
        </p:nvSpPr>
        <p:spPr/>
        <p:txBody>
          <a:bodyPr/>
          <a:lstStyle/>
          <a:p>
            <a:fld id="{10CE8BAB-6F0F-44F7-ACEE-EF20B84AD4FE}" type="datetimeFigureOut">
              <a:rPr lang="es-PE" smtClean="0"/>
              <a:t>2/07/2025</a:t>
            </a:fld>
            <a:endParaRPr lang="es-PE" dirty="0"/>
          </a:p>
        </p:txBody>
      </p:sp>
      <p:sp>
        <p:nvSpPr>
          <p:cNvPr id="5" name="Marcador de pie de página 4">
            <a:extLst>
              <a:ext uri="{FF2B5EF4-FFF2-40B4-BE49-F238E27FC236}">
                <a16:creationId xmlns:a16="http://schemas.microsoft.com/office/drawing/2014/main" id="{84770450-4741-4B90-BC79-31CEE5D8C66E}"/>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90F8BF94-6585-4F67-A9F5-E05BFF595CB9}"/>
              </a:ext>
            </a:extLst>
          </p:cNvPr>
          <p:cNvSpPr>
            <a:spLocks noGrp="1"/>
          </p:cNvSpPr>
          <p:nvPr>
            <p:ph type="sldNum" sz="quarter" idx="12"/>
          </p:nvPr>
        </p:nvSpPr>
        <p:spPr/>
        <p:txBody>
          <a:bodyPr/>
          <a:lstStyle/>
          <a:p>
            <a:fld id="{C0CED985-93F0-44A7-8B2C-7568C2A39DEA}" type="slidenum">
              <a:rPr lang="es-PE" smtClean="0"/>
              <a:t>‹Nº›</a:t>
            </a:fld>
            <a:endParaRPr lang="es-PE" dirty="0"/>
          </a:p>
        </p:txBody>
      </p:sp>
    </p:spTree>
    <p:extLst>
      <p:ext uri="{BB962C8B-B14F-4D97-AF65-F5344CB8AC3E}">
        <p14:creationId xmlns:p14="http://schemas.microsoft.com/office/powerpoint/2010/main" val="39394670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7/2/2025</a:t>
            </a:fld>
            <a:endParaRPr lang="en-US"/>
          </a:p>
        </p:txBody>
      </p:sp>
      <p:sp>
        <p:nvSpPr>
          <p:cNvPr id="4" name="Holder 4"/>
          <p:cNvSpPr>
            <a:spLocks noGrp="1"/>
          </p:cNvSpPr>
          <p:nvPr>
            <p:ph type="sldNum" sz="quarter" idx="7"/>
          </p:nvPr>
        </p:nvSpPr>
        <p:spPr/>
        <p:txBody>
          <a:bodyPr lIns="0" tIns="0" rIns="0" bIns="0"/>
          <a:lstStyle>
            <a:lvl1pPr>
              <a:defRPr sz="925" b="0" i="0">
                <a:solidFill>
                  <a:schemeClr val="bg1"/>
                </a:solidFill>
                <a:latin typeface="Arial MT"/>
                <a:cs typeface="Arial MT"/>
              </a:defRPr>
            </a:lvl1pPr>
          </a:lstStyle>
          <a:p>
            <a:pPr marR="5036" algn="ctr">
              <a:lnSpc>
                <a:spcPts val="1018"/>
              </a:lnSpc>
            </a:pPr>
            <a:fld id="{81D60167-4931-47E6-BA6A-407CBD079E47}" type="slidenum">
              <a:rPr lang="es-PE" spc="-66" smtClean="0"/>
              <a:pPr marR="5036" algn="ctr">
                <a:lnSpc>
                  <a:spcPts val="1018"/>
                </a:lnSpc>
              </a:pPr>
              <a:t>‹Nº›</a:t>
            </a:fld>
            <a:endParaRPr lang="es-PE" spc="-66"/>
          </a:p>
          <a:p>
            <a:pPr algn="ctr">
              <a:spcBef>
                <a:spcPts val="297"/>
              </a:spcBef>
            </a:pPr>
            <a:r>
              <a:rPr lang="es-PE">
                <a:solidFill>
                  <a:srgbClr val="231F20"/>
                </a:solidFill>
              </a:rPr>
              <a:t>Guía</a:t>
            </a:r>
            <a:r>
              <a:rPr lang="es-PE" spc="-33">
                <a:solidFill>
                  <a:srgbClr val="231F20"/>
                </a:solidFill>
              </a:rPr>
              <a:t> </a:t>
            </a:r>
            <a:r>
              <a:rPr lang="es-PE">
                <a:solidFill>
                  <a:srgbClr val="231F20"/>
                </a:solidFill>
              </a:rPr>
              <a:t>de</a:t>
            </a:r>
            <a:r>
              <a:rPr lang="es-PE" spc="-33">
                <a:solidFill>
                  <a:srgbClr val="231F20"/>
                </a:solidFill>
              </a:rPr>
              <a:t> </a:t>
            </a:r>
            <a:r>
              <a:rPr lang="es-PE">
                <a:solidFill>
                  <a:srgbClr val="231F20"/>
                </a:solidFill>
              </a:rPr>
              <a:t>Actuación</a:t>
            </a:r>
            <a:r>
              <a:rPr lang="es-PE" spc="-26">
                <a:solidFill>
                  <a:srgbClr val="231F20"/>
                </a:solidFill>
              </a:rPr>
              <a:t> </a:t>
            </a:r>
            <a:r>
              <a:rPr lang="es-PE">
                <a:solidFill>
                  <a:srgbClr val="231F20"/>
                </a:solidFill>
              </a:rPr>
              <a:t>Fiscal</a:t>
            </a:r>
            <a:r>
              <a:rPr lang="es-PE" spc="-33">
                <a:solidFill>
                  <a:srgbClr val="231F20"/>
                </a:solidFill>
              </a:rPr>
              <a:t> </a:t>
            </a:r>
            <a:r>
              <a:rPr lang="es-PE">
                <a:solidFill>
                  <a:srgbClr val="231F20"/>
                </a:solidFill>
              </a:rPr>
              <a:t>en</a:t>
            </a:r>
            <a:r>
              <a:rPr lang="es-PE" spc="-26">
                <a:solidFill>
                  <a:srgbClr val="231F20"/>
                </a:solidFill>
              </a:rPr>
              <a:t> </a:t>
            </a:r>
            <a:r>
              <a:rPr lang="es-PE">
                <a:solidFill>
                  <a:srgbClr val="231F20"/>
                </a:solidFill>
              </a:rPr>
              <a:t>el</a:t>
            </a:r>
            <a:r>
              <a:rPr lang="es-PE" spc="-33">
                <a:solidFill>
                  <a:srgbClr val="231F20"/>
                </a:solidFill>
              </a:rPr>
              <a:t> </a:t>
            </a:r>
            <a:r>
              <a:rPr lang="es-PE">
                <a:solidFill>
                  <a:srgbClr val="231F20"/>
                </a:solidFill>
              </a:rPr>
              <a:t>Código</a:t>
            </a:r>
            <a:r>
              <a:rPr lang="es-PE" spc="-26">
                <a:solidFill>
                  <a:srgbClr val="231F20"/>
                </a:solidFill>
              </a:rPr>
              <a:t> </a:t>
            </a:r>
            <a:r>
              <a:rPr lang="es-PE">
                <a:solidFill>
                  <a:srgbClr val="231F20"/>
                </a:solidFill>
              </a:rPr>
              <a:t>Procesal</a:t>
            </a:r>
            <a:r>
              <a:rPr lang="es-PE" spc="-33">
                <a:solidFill>
                  <a:srgbClr val="231F20"/>
                </a:solidFill>
              </a:rPr>
              <a:t> </a:t>
            </a:r>
            <a:r>
              <a:rPr lang="es-PE" spc="-13">
                <a:solidFill>
                  <a:srgbClr val="231F20"/>
                </a:solidFill>
              </a:rPr>
              <a:t>Penal</a:t>
            </a:r>
            <a:endParaRPr lang="es-PE" spc="-13" dirty="0">
              <a:solidFill>
                <a:srgbClr val="231F20"/>
              </a:solidFill>
            </a:endParaRPr>
          </a:p>
        </p:txBody>
      </p:sp>
    </p:spTree>
    <p:extLst>
      <p:ext uri="{BB962C8B-B14F-4D97-AF65-F5344CB8AC3E}">
        <p14:creationId xmlns:p14="http://schemas.microsoft.com/office/powerpoint/2010/main" val="1375031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7CED33-14FB-4B21-B3B7-2F4140A1F5F6}"/>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B64F600C-6AB9-4157-A272-3EBA644194D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229DC284-2185-438E-A813-9C41EAA9FD54}"/>
              </a:ext>
            </a:extLst>
          </p:cNvPr>
          <p:cNvSpPr>
            <a:spLocks noGrp="1"/>
          </p:cNvSpPr>
          <p:nvPr>
            <p:ph type="dt" sz="half" idx="10"/>
          </p:nvPr>
        </p:nvSpPr>
        <p:spPr/>
        <p:txBody>
          <a:bodyPr/>
          <a:lstStyle/>
          <a:p>
            <a:fld id="{10CE8BAB-6F0F-44F7-ACEE-EF20B84AD4FE}" type="datetimeFigureOut">
              <a:rPr lang="es-PE" smtClean="0"/>
              <a:t>2/07/2025</a:t>
            </a:fld>
            <a:endParaRPr lang="es-PE" dirty="0"/>
          </a:p>
        </p:txBody>
      </p:sp>
      <p:sp>
        <p:nvSpPr>
          <p:cNvPr id="5" name="Marcador de pie de página 4">
            <a:extLst>
              <a:ext uri="{FF2B5EF4-FFF2-40B4-BE49-F238E27FC236}">
                <a16:creationId xmlns:a16="http://schemas.microsoft.com/office/drawing/2014/main" id="{D6216D7D-C1AB-47EB-A471-9DF3512CE125}"/>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8405776E-6F16-416B-8826-1745D0B5A004}"/>
              </a:ext>
            </a:extLst>
          </p:cNvPr>
          <p:cNvSpPr>
            <a:spLocks noGrp="1"/>
          </p:cNvSpPr>
          <p:nvPr>
            <p:ph type="sldNum" sz="quarter" idx="12"/>
          </p:nvPr>
        </p:nvSpPr>
        <p:spPr/>
        <p:txBody>
          <a:bodyPr/>
          <a:lstStyle/>
          <a:p>
            <a:fld id="{C0CED985-93F0-44A7-8B2C-7568C2A39DEA}" type="slidenum">
              <a:rPr lang="es-PE" smtClean="0"/>
              <a:t>‹Nº›</a:t>
            </a:fld>
            <a:endParaRPr lang="es-PE" dirty="0"/>
          </a:p>
        </p:txBody>
      </p:sp>
    </p:spTree>
    <p:extLst>
      <p:ext uri="{BB962C8B-B14F-4D97-AF65-F5344CB8AC3E}">
        <p14:creationId xmlns:p14="http://schemas.microsoft.com/office/powerpoint/2010/main" val="1000301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8CF934-CC13-4588-B5FB-A1E1AC031A77}"/>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6DABCD07-E721-4E9A-A48C-9DA98BC171F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F1A17F5E-B9EE-43CB-8853-2A6182DA9700}"/>
              </a:ext>
            </a:extLst>
          </p:cNvPr>
          <p:cNvSpPr>
            <a:spLocks noGrp="1"/>
          </p:cNvSpPr>
          <p:nvPr>
            <p:ph type="dt" sz="half" idx="10"/>
          </p:nvPr>
        </p:nvSpPr>
        <p:spPr/>
        <p:txBody>
          <a:bodyPr/>
          <a:lstStyle/>
          <a:p>
            <a:fld id="{10CE8BAB-6F0F-44F7-ACEE-EF20B84AD4FE}" type="datetimeFigureOut">
              <a:rPr lang="es-PE" smtClean="0"/>
              <a:t>2/07/2025</a:t>
            </a:fld>
            <a:endParaRPr lang="es-PE" dirty="0"/>
          </a:p>
        </p:txBody>
      </p:sp>
      <p:sp>
        <p:nvSpPr>
          <p:cNvPr id="5" name="Marcador de pie de página 4">
            <a:extLst>
              <a:ext uri="{FF2B5EF4-FFF2-40B4-BE49-F238E27FC236}">
                <a16:creationId xmlns:a16="http://schemas.microsoft.com/office/drawing/2014/main" id="{145215EC-1D34-40BB-B9D5-C83E426D359E}"/>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EFE7FEB5-44C8-42CF-84E0-95D385516FAC}"/>
              </a:ext>
            </a:extLst>
          </p:cNvPr>
          <p:cNvSpPr>
            <a:spLocks noGrp="1"/>
          </p:cNvSpPr>
          <p:nvPr>
            <p:ph type="sldNum" sz="quarter" idx="12"/>
          </p:nvPr>
        </p:nvSpPr>
        <p:spPr/>
        <p:txBody>
          <a:bodyPr/>
          <a:lstStyle/>
          <a:p>
            <a:fld id="{C0CED985-93F0-44A7-8B2C-7568C2A39DEA}" type="slidenum">
              <a:rPr lang="es-PE" smtClean="0"/>
              <a:t>‹Nº›</a:t>
            </a:fld>
            <a:endParaRPr lang="es-PE" dirty="0"/>
          </a:p>
        </p:txBody>
      </p:sp>
    </p:spTree>
    <p:extLst>
      <p:ext uri="{BB962C8B-B14F-4D97-AF65-F5344CB8AC3E}">
        <p14:creationId xmlns:p14="http://schemas.microsoft.com/office/powerpoint/2010/main" val="3501499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21DC04-CDE1-4F91-ACBD-1C9171BF7629}"/>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A988F424-3AE6-44ED-B819-E08E6ECEDAFF}"/>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a:extLst>
              <a:ext uri="{FF2B5EF4-FFF2-40B4-BE49-F238E27FC236}">
                <a16:creationId xmlns:a16="http://schemas.microsoft.com/office/drawing/2014/main" id="{52E4A7BE-60CF-4497-9FA2-903EA2883703}"/>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fecha 4">
            <a:extLst>
              <a:ext uri="{FF2B5EF4-FFF2-40B4-BE49-F238E27FC236}">
                <a16:creationId xmlns:a16="http://schemas.microsoft.com/office/drawing/2014/main" id="{8FED20F8-1C0C-4F3A-812C-BBC410DA55C4}"/>
              </a:ext>
            </a:extLst>
          </p:cNvPr>
          <p:cNvSpPr>
            <a:spLocks noGrp="1"/>
          </p:cNvSpPr>
          <p:nvPr>
            <p:ph type="dt" sz="half" idx="10"/>
          </p:nvPr>
        </p:nvSpPr>
        <p:spPr/>
        <p:txBody>
          <a:bodyPr/>
          <a:lstStyle/>
          <a:p>
            <a:fld id="{10CE8BAB-6F0F-44F7-ACEE-EF20B84AD4FE}" type="datetimeFigureOut">
              <a:rPr lang="es-PE" smtClean="0"/>
              <a:t>2/07/2025</a:t>
            </a:fld>
            <a:endParaRPr lang="es-PE" dirty="0"/>
          </a:p>
        </p:txBody>
      </p:sp>
      <p:sp>
        <p:nvSpPr>
          <p:cNvPr id="6" name="Marcador de pie de página 5">
            <a:extLst>
              <a:ext uri="{FF2B5EF4-FFF2-40B4-BE49-F238E27FC236}">
                <a16:creationId xmlns:a16="http://schemas.microsoft.com/office/drawing/2014/main" id="{90C341B6-A650-4F7C-A434-882C9635949A}"/>
              </a:ext>
            </a:extLst>
          </p:cNvPr>
          <p:cNvSpPr>
            <a:spLocks noGrp="1"/>
          </p:cNvSpPr>
          <p:nvPr>
            <p:ph type="ftr" sz="quarter" idx="11"/>
          </p:nvPr>
        </p:nvSpPr>
        <p:spPr/>
        <p:txBody>
          <a:bodyPr/>
          <a:lstStyle/>
          <a:p>
            <a:endParaRPr lang="es-PE" dirty="0"/>
          </a:p>
        </p:txBody>
      </p:sp>
      <p:sp>
        <p:nvSpPr>
          <p:cNvPr id="7" name="Marcador de número de diapositiva 6">
            <a:extLst>
              <a:ext uri="{FF2B5EF4-FFF2-40B4-BE49-F238E27FC236}">
                <a16:creationId xmlns:a16="http://schemas.microsoft.com/office/drawing/2014/main" id="{68F79479-B4E0-4A21-AE1E-80A79124FC03}"/>
              </a:ext>
            </a:extLst>
          </p:cNvPr>
          <p:cNvSpPr>
            <a:spLocks noGrp="1"/>
          </p:cNvSpPr>
          <p:nvPr>
            <p:ph type="sldNum" sz="quarter" idx="12"/>
          </p:nvPr>
        </p:nvSpPr>
        <p:spPr/>
        <p:txBody>
          <a:bodyPr/>
          <a:lstStyle/>
          <a:p>
            <a:fld id="{C0CED985-93F0-44A7-8B2C-7568C2A39DEA}" type="slidenum">
              <a:rPr lang="es-PE" smtClean="0"/>
              <a:t>‹Nº›</a:t>
            </a:fld>
            <a:endParaRPr lang="es-PE" dirty="0"/>
          </a:p>
        </p:txBody>
      </p:sp>
    </p:spTree>
    <p:extLst>
      <p:ext uri="{BB962C8B-B14F-4D97-AF65-F5344CB8AC3E}">
        <p14:creationId xmlns:p14="http://schemas.microsoft.com/office/powerpoint/2010/main" val="426409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929145-5312-4118-AD48-833BC457F4EF}"/>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61DCAEA5-3B19-44D6-B600-497C61B271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E9ED7C9-D7F8-40A9-97F0-D9CB7C2773E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a:extLst>
              <a:ext uri="{FF2B5EF4-FFF2-40B4-BE49-F238E27FC236}">
                <a16:creationId xmlns:a16="http://schemas.microsoft.com/office/drawing/2014/main" id="{8C59F77A-EC2E-4E2D-8992-613AC5323A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29CC904-A926-4BC6-82B0-42DFB810675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Marcador de fecha 6">
            <a:extLst>
              <a:ext uri="{FF2B5EF4-FFF2-40B4-BE49-F238E27FC236}">
                <a16:creationId xmlns:a16="http://schemas.microsoft.com/office/drawing/2014/main" id="{E789F093-2755-4A97-A61B-9B8FD4F98D4D}"/>
              </a:ext>
            </a:extLst>
          </p:cNvPr>
          <p:cNvSpPr>
            <a:spLocks noGrp="1"/>
          </p:cNvSpPr>
          <p:nvPr>
            <p:ph type="dt" sz="half" idx="10"/>
          </p:nvPr>
        </p:nvSpPr>
        <p:spPr/>
        <p:txBody>
          <a:bodyPr/>
          <a:lstStyle/>
          <a:p>
            <a:fld id="{10CE8BAB-6F0F-44F7-ACEE-EF20B84AD4FE}" type="datetimeFigureOut">
              <a:rPr lang="es-PE" smtClean="0"/>
              <a:t>2/07/2025</a:t>
            </a:fld>
            <a:endParaRPr lang="es-PE" dirty="0"/>
          </a:p>
        </p:txBody>
      </p:sp>
      <p:sp>
        <p:nvSpPr>
          <p:cNvPr id="8" name="Marcador de pie de página 7">
            <a:extLst>
              <a:ext uri="{FF2B5EF4-FFF2-40B4-BE49-F238E27FC236}">
                <a16:creationId xmlns:a16="http://schemas.microsoft.com/office/drawing/2014/main" id="{88D133E0-3316-4D27-8F40-7D5D43998169}"/>
              </a:ext>
            </a:extLst>
          </p:cNvPr>
          <p:cNvSpPr>
            <a:spLocks noGrp="1"/>
          </p:cNvSpPr>
          <p:nvPr>
            <p:ph type="ftr" sz="quarter" idx="11"/>
          </p:nvPr>
        </p:nvSpPr>
        <p:spPr/>
        <p:txBody>
          <a:bodyPr/>
          <a:lstStyle/>
          <a:p>
            <a:endParaRPr lang="es-PE" dirty="0"/>
          </a:p>
        </p:txBody>
      </p:sp>
      <p:sp>
        <p:nvSpPr>
          <p:cNvPr id="9" name="Marcador de número de diapositiva 8">
            <a:extLst>
              <a:ext uri="{FF2B5EF4-FFF2-40B4-BE49-F238E27FC236}">
                <a16:creationId xmlns:a16="http://schemas.microsoft.com/office/drawing/2014/main" id="{16FB29E5-08B8-444B-9BD0-18DE9DCCD14A}"/>
              </a:ext>
            </a:extLst>
          </p:cNvPr>
          <p:cNvSpPr>
            <a:spLocks noGrp="1"/>
          </p:cNvSpPr>
          <p:nvPr>
            <p:ph type="sldNum" sz="quarter" idx="12"/>
          </p:nvPr>
        </p:nvSpPr>
        <p:spPr/>
        <p:txBody>
          <a:bodyPr/>
          <a:lstStyle/>
          <a:p>
            <a:fld id="{C0CED985-93F0-44A7-8B2C-7568C2A39DEA}" type="slidenum">
              <a:rPr lang="es-PE" smtClean="0"/>
              <a:t>‹Nº›</a:t>
            </a:fld>
            <a:endParaRPr lang="es-PE" dirty="0"/>
          </a:p>
        </p:txBody>
      </p:sp>
    </p:spTree>
    <p:extLst>
      <p:ext uri="{BB962C8B-B14F-4D97-AF65-F5344CB8AC3E}">
        <p14:creationId xmlns:p14="http://schemas.microsoft.com/office/powerpoint/2010/main" val="334917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454659-31F3-4B49-A2ED-A2A484558345}"/>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fecha 2">
            <a:extLst>
              <a:ext uri="{FF2B5EF4-FFF2-40B4-BE49-F238E27FC236}">
                <a16:creationId xmlns:a16="http://schemas.microsoft.com/office/drawing/2014/main" id="{D024EB9C-ED24-41C4-8633-89919BFF6B1D}"/>
              </a:ext>
            </a:extLst>
          </p:cNvPr>
          <p:cNvSpPr>
            <a:spLocks noGrp="1"/>
          </p:cNvSpPr>
          <p:nvPr>
            <p:ph type="dt" sz="half" idx="10"/>
          </p:nvPr>
        </p:nvSpPr>
        <p:spPr/>
        <p:txBody>
          <a:bodyPr/>
          <a:lstStyle/>
          <a:p>
            <a:fld id="{10CE8BAB-6F0F-44F7-ACEE-EF20B84AD4FE}" type="datetimeFigureOut">
              <a:rPr lang="es-PE" smtClean="0"/>
              <a:t>2/07/2025</a:t>
            </a:fld>
            <a:endParaRPr lang="es-PE" dirty="0"/>
          </a:p>
        </p:txBody>
      </p:sp>
      <p:sp>
        <p:nvSpPr>
          <p:cNvPr id="4" name="Marcador de pie de página 3">
            <a:extLst>
              <a:ext uri="{FF2B5EF4-FFF2-40B4-BE49-F238E27FC236}">
                <a16:creationId xmlns:a16="http://schemas.microsoft.com/office/drawing/2014/main" id="{3B117D46-E54E-4354-94D0-1057CBD6A133}"/>
              </a:ext>
            </a:extLst>
          </p:cNvPr>
          <p:cNvSpPr>
            <a:spLocks noGrp="1"/>
          </p:cNvSpPr>
          <p:nvPr>
            <p:ph type="ftr" sz="quarter" idx="11"/>
          </p:nvPr>
        </p:nvSpPr>
        <p:spPr/>
        <p:txBody>
          <a:bodyPr/>
          <a:lstStyle/>
          <a:p>
            <a:endParaRPr lang="es-PE" dirty="0"/>
          </a:p>
        </p:txBody>
      </p:sp>
      <p:sp>
        <p:nvSpPr>
          <p:cNvPr id="5" name="Marcador de número de diapositiva 4">
            <a:extLst>
              <a:ext uri="{FF2B5EF4-FFF2-40B4-BE49-F238E27FC236}">
                <a16:creationId xmlns:a16="http://schemas.microsoft.com/office/drawing/2014/main" id="{BC1A22E5-74D2-4ABA-A542-72C721ED5376}"/>
              </a:ext>
            </a:extLst>
          </p:cNvPr>
          <p:cNvSpPr>
            <a:spLocks noGrp="1"/>
          </p:cNvSpPr>
          <p:nvPr>
            <p:ph type="sldNum" sz="quarter" idx="12"/>
          </p:nvPr>
        </p:nvSpPr>
        <p:spPr/>
        <p:txBody>
          <a:bodyPr/>
          <a:lstStyle/>
          <a:p>
            <a:fld id="{C0CED985-93F0-44A7-8B2C-7568C2A39DEA}" type="slidenum">
              <a:rPr lang="es-PE" smtClean="0"/>
              <a:t>‹Nº›</a:t>
            </a:fld>
            <a:endParaRPr lang="es-PE" dirty="0"/>
          </a:p>
        </p:txBody>
      </p:sp>
    </p:spTree>
    <p:extLst>
      <p:ext uri="{BB962C8B-B14F-4D97-AF65-F5344CB8AC3E}">
        <p14:creationId xmlns:p14="http://schemas.microsoft.com/office/powerpoint/2010/main" val="3666438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E1B4866-73B0-4EB9-8205-28458DCC94D3}"/>
              </a:ext>
            </a:extLst>
          </p:cNvPr>
          <p:cNvSpPr>
            <a:spLocks noGrp="1"/>
          </p:cNvSpPr>
          <p:nvPr>
            <p:ph type="dt" sz="half" idx="10"/>
          </p:nvPr>
        </p:nvSpPr>
        <p:spPr/>
        <p:txBody>
          <a:bodyPr/>
          <a:lstStyle/>
          <a:p>
            <a:fld id="{10CE8BAB-6F0F-44F7-ACEE-EF20B84AD4FE}" type="datetimeFigureOut">
              <a:rPr lang="es-PE" smtClean="0"/>
              <a:t>2/07/2025</a:t>
            </a:fld>
            <a:endParaRPr lang="es-PE" dirty="0"/>
          </a:p>
        </p:txBody>
      </p:sp>
      <p:sp>
        <p:nvSpPr>
          <p:cNvPr id="3" name="Marcador de pie de página 2">
            <a:extLst>
              <a:ext uri="{FF2B5EF4-FFF2-40B4-BE49-F238E27FC236}">
                <a16:creationId xmlns:a16="http://schemas.microsoft.com/office/drawing/2014/main" id="{F444625A-5864-4C7D-BA71-D7B56D8D7F84}"/>
              </a:ext>
            </a:extLst>
          </p:cNvPr>
          <p:cNvSpPr>
            <a:spLocks noGrp="1"/>
          </p:cNvSpPr>
          <p:nvPr>
            <p:ph type="ftr" sz="quarter" idx="11"/>
          </p:nvPr>
        </p:nvSpPr>
        <p:spPr/>
        <p:txBody>
          <a:bodyPr/>
          <a:lstStyle/>
          <a:p>
            <a:endParaRPr lang="es-PE" dirty="0"/>
          </a:p>
        </p:txBody>
      </p:sp>
      <p:sp>
        <p:nvSpPr>
          <p:cNvPr id="4" name="Marcador de número de diapositiva 3">
            <a:extLst>
              <a:ext uri="{FF2B5EF4-FFF2-40B4-BE49-F238E27FC236}">
                <a16:creationId xmlns:a16="http://schemas.microsoft.com/office/drawing/2014/main" id="{839E6D27-22ED-45E9-817E-F81960FBE7EA}"/>
              </a:ext>
            </a:extLst>
          </p:cNvPr>
          <p:cNvSpPr>
            <a:spLocks noGrp="1"/>
          </p:cNvSpPr>
          <p:nvPr>
            <p:ph type="sldNum" sz="quarter" idx="12"/>
          </p:nvPr>
        </p:nvSpPr>
        <p:spPr/>
        <p:txBody>
          <a:bodyPr/>
          <a:lstStyle/>
          <a:p>
            <a:fld id="{C0CED985-93F0-44A7-8B2C-7568C2A39DEA}" type="slidenum">
              <a:rPr lang="es-PE" smtClean="0"/>
              <a:t>‹Nº›</a:t>
            </a:fld>
            <a:endParaRPr lang="es-PE" dirty="0"/>
          </a:p>
        </p:txBody>
      </p:sp>
    </p:spTree>
    <p:extLst>
      <p:ext uri="{BB962C8B-B14F-4D97-AF65-F5344CB8AC3E}">
        <p14:creationId xmlns:p14="http://schemas.microsoft.com/office/powerpoint/2010/main" val="4093531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00E432-DBC8-4B93-839F-A5385FBDD75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42053B7C-7CF7-450A-BBC2-68E5274EE0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a:extLst>
              <a:ext uri="{FF2B5EF4-FFF2-40B4-BE49-F238E27FC236}">
                <a16:creationId xmlns:a16="http://schemas.microsoft.com/office/drawing/2014/main" id="{6F72849F-8DB3-4A49-A110-F178A71CF4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4FB01D4B-CFD3-4769-B078-259F9334DCA0}"/>
              </a:ext>
            </a:extLst>
          </p:cNvPr>
          <p:cNvSpPr>
            <a:spLocks noGrp="1"/>
          </p:cNvSpPr>
          <p:nvPr>
            <p:ph type="dt" sz="half" idx="10"/>
          </p:nvPr>
        </p:nvSpPr>
        <p:spPr/>
        <p:txBody>
          <a:bodyPr/>
          <a:lstStyle/>
          <a:p>
            <a:fld id="{10CE8BAB-6F0F-44F7-ACEE-EF20B84AD4FE}" type="datetimeFigureOut">
              <a:rPr lang="es-PE" smtClean="0"/>
              <a:t>2/07/2025</a:t>
            </a:fld>
            <a:endParaRPr lang="es-PE" dirty="0"/>
          </a:p>
        </p:txBody>
      </p:sp>
      <p:sp>
        <p:nvSpPr>
          <p:cNvPr id="6" name="Marcador de pie de página 5">
            <a:extLst>
              <a:ext uri="{FF2B5EF4-FFF2-40B4-BE49-F238E27FC236}">
                <a16:creationId xmlns:a16="http://schemas.microsoft.com/office/drawing/2014/main" id="{4734AE4D-D0AD-4588-B969-340D2890CAFB}"/>
              </a:ext>
            </a:extLst>
          </p:cNvPr>
          <p:cNvSpPr>
            <a:spLocks noGrp="1"/>
          </p:cNvSpPr>
          <p:nvPr>
            <p:ph type="ftr" sz="quarter" idx="11"/>
          </p:nvPr>
        </p:nvSpPr>
        <p:spPr/>
        <p:txBody>
          <a:bodyPr/>
          <a:lstStyle/>
          <a:p>
            <a:endParaRPr lang="es-PE" dirty="0"/>
          </a:p>
        </p:txBody>
      </p:sp>
      <p:sp>
        <p:nvSpPr>
          <p:cNvPr id="7" name="Marcador de número de diapositiva 6">
            <a:extLst>
              <a:ext uri="{FF2B5EF4-FFF2-40B4-BE49-F238E27FC236}">
                <a16:creationId xmlns:a16="http://schemas.microsoft.com/office/drawing/2014/main" id="{0FF3234A-FE5D-40F7-AD87-221990C9EB6A}"/>
              </a:ext>
            </a:extLst>
          </p:cNvPr>
          <p:cNvSpPr>
            <a:spLocks noGrp="1"/>
          </p:cNvSpPr>
          <p:nvPr>
            <p:ph type="sldNum" sz="quarter" idx="12"/>
          </p:nvPr>
        </p:nvSpPr>
        <p:spPr/>
        <p:txBody>
          <a:bodyPr/>
          <a:lstStyle/>
          <a:p>
            <a:fld id="{C0CED985-93F0-44A7-8B2C-7568C2A39DEA}" type="slidenum">
              <a:rPr lang="es-PE" smtClean="0"/>
              <a:t>‹Nº›</a:t>
            </a:fld>
            <a:endParaRPr lang="es-PE" dirty="0"/>
          </a:p>
        </p:txBody>
      </p:sp>
    </p:spTree>
    <p:extLst>
      <p:ext uri="{BB962C8B-B14F-4D97-AF65-F5344CB8AC3E}">
        <p14:creationId xmlns:p14="http://schemas.microsoft.com/office/powerpoint/2010/main" val="1781809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4ED264-F610-4827-A520-C49E55D1E7E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E"/>
          </a:p>
        </p:txBody>
      </p:sp>
      <p:sp>
        <p:nvSpPr>
          <p:cNvPr id="3" name="Marcador de posición de imagen 2">
            <a:extLst>
              <a:ext uri="{FF2B5EF4-FFF2-40B4-BE49-F238E27FC236}">
                <a16:creationId xmlns:a16="http://schemas.microsoft.com/office/drawing/2014/main" id="{7336C1F1-D568-438E-9E16-347678EC41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dirty="0"/>
          </a:p>
        </p:txBody>
      </p:sp>
      <p:sp>
        <p:nvSpPr>
          <p:cNvPr id="4" name="Marcador de texto 3">
            <a:extLst>
              <a:ext uri="{FF2B5EF4-FFF2-40B4-BE49-F238E27FC236}">
                <a16:creationId xmlns:a16="http://schemas.microsoft.com/office/drawing/2014/main" id="{A9E0FF5C-B0B4-4185-BDEB-C328C27B33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7A1446E-4470-4745-BB0A-1D728DBBEDAB}"/>
              </a:ext>
            </a:extLst>
          </p:cNvPr>
          <p:cNvSpPr>
            <a:spLocks noGrp="1"/>
          </p:cNvSpPr>
          <p:nvPr>
            <p:ph type="dt" sz="half" idx="10"/>
          </p:nvPr>
        </p:nvSpPr>
        <p:spPr/>
        <p:txBody>
          <a:bodyPr/>
          <a:lstStyle/>
          <a:p>
            <a:fld id="{10CE8BAB-6F0F-44F7-ACEE-EF20B84AD4FE}" type="datetimeFigureOut">
              <a:rPr lang="es-PE" smtClean="0"/>
              <a:t>2/07/2025</a:t>
            </a:fld>
            <a:endParaRPr lang="es-PE" dirty="0"/>
          </a:p>
        </p:txBody>
      </p:sp>
      <p:sp>
        <p:nvSpPr>
          <p:cNvPr id="6" name="Marcador de pie de página 5">
            <a:extLst>
              <a:ext uri="{FF2B5EF4-FFF2-40B4-BE49-F238E27FC236}">
                <a16:creationId xmlns:a16="http://schemas.microsoft.com/office/drawing/2014/main" id="{E50EA5FE-EA74-4432-B6C1-7E17687D7795}"/>
              </a:ext>
            </a:extLst>
          </p:cNvPr>
          <p:cNvSpPr>
            <a:spLocks noGrp="1"/>
          </p:cNvSpPr>
          <p:nvPr>
            <p:ph type="ftr" sz="quarter" idx="11"/>
          </p:nvPr>
        </p:nvSpPr>
        <p:spPr/>
        <p:txBody>
          <a:bodyPr/>
          <a:lstStyle/>
          <a:p>
            <a:endParaRPr lang="es-PE" dirty="0"/>
          </a:p>
        </p:txBody>
      </p:sp>
      <p:sp>
        <p:nvSpPr>
          <p:cNvPr id="7" name="Marcador de número de diapositiva 6">
            <a:extLst>
              <a:ext uri="{FF2B5EF4-FFF2-40B4-BE49-F238E27FC236}">
                <a16:creationId xmlns:a16="http://schemas.microsoft.com/office/drawing/2014/main" id="{42D4DDBD-D2B5-4CBF-901E-D20D78C382E8}"/>
              </a:ext>
            </a:extLst>
          </p:cNvPr>
          <p:cNvSpPr>
            <a:spLocks noGrp="1"/>
          </p:cNvSpPr>
          <p:nvPr>
            <p:ph type="sldNum" sz="quarter" idx="12"/>
          </p:nvPr>
        </p:nvSpPr>
        <p:spPr/>
        <p:txBody>
          <a:bodyPr/>
          <a:lstStyle/>
          <a:p>
            <a:fld id="{C0CED985-93F0-44A7-8B2C-7568C2A39DEA}" type="slidenum">
              <a:rPr lang="es-PE" smtClean="0"/>
              <a:t>‹Nº›</a:t>
            </a:fld>
            <a:endParaRPr lang="es-PE" dirty="0"/>
          </a:p>
        </p:txBody>
      </p:sp>
    </p:spTree>
    <p:extLst>
      <p:ext uri="{BB962C8B-B14F-4D97-AF65-F5344CB8AC3E}">
        <p14:creationId xmlns:p14="http://schemas.microsoft.com/office/powerpoint/2010/main" val="1788924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BBDBF00-3051-451A-BB94-D9DB3CFDF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DEC0ED34-E7C6-49A9-AB82-A96F867820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BD7ADD17-8F03-4ACD-BAB6-B296CF9FDD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CE8BAB-6F0F-44F7-ACEE-EF20B84AD4FE}" type="datetimeFigureOut">
              <a:rPr lang="es-PE" smtClean="0"/>
              <a:t>2/07/2025</a:t>
            </a:fld>
            <a:endParaRPr lang="es-PE" dirty="0"/>
          </a:p>
        </p:txBody>
      </p:sp>
      <p:sp>
        <p:nvSpPr>
          <p:cNvPr id="5" name="Marcador de pie de página 4">
            <a:extLst>
              <a:ext uri="{FF2B5EF4-FFF2-40B4-BE49-F238E27FC236}">
                <a16:creationId xmlns:a16="http://schemas.microsoft.com/office/drawing/2014/main" id="{9CE1B27B-61D2-42D6-88BE-21755E00F5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dirty="0"/>
          </a:p>
        </p:txBody>
      </p:sp>
      <p:sp>
        <p:nvSpPr>
          <p:cNvPr id="6" name="Marcador de número de diapositiva 5">
            <a:extLst>
              <a:ext uri="{FF2B5EF4-FFF2-40B4-BE49-F238E27FC236}">
                <a16:creationId xmlns:a16="http://schemas.microsoft.com/office/drawing/2014/main" id="{B7D2746B-9714-4B25-80C1-7F2027DEA2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CED985-93F0-44A7-8B2C-7568C2A39DEA}" type="slidenum">
              <a:rPr lang="es-PE" smtClean="0"/>
              <a:t>‹Nº›</a:t>
            </a:fld>
            <a:endParaRPr lang="es-PE" dirty="0"/>
          </a:p>
        </p:txBody>
      </p:sp>
    </p:spTree>
    <p:extLst>
      <p:ext uri="{BB962C8B-B14F-4D97-AF65-F5344CB8AC3E}">
        <p14:creationId xmlns:p14="http://schemas.microsoft.com/office/powerpoint/2010/main" val="37402362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lpderecho.pe/valoracion-probatoria-pericia-contable-lavado-activos-rn-1287-2018-nacional/" TargetMode="External"/><Relationship Id="rId2" Type="http://schemas.openxmlformats.org/officeDocument/2006/relationships/hyperlink" Target="https://lpderecho.pe/solo-la-pericia-contable-es-idonea-para-establecer-el-perjuicio-patrimonial-concreto-casacion-817-2020-piura/" TargetMode="External"/><Relationship Id="rId1" Type="http://schemas.openxmlformats.org/officeDocument/2006/relationships/slideLayout" Target="../slideLayouts/slideLayout2.xml"/><Relationship Id="rId4" Type="http://schemas.openxmlformats.org/officeDocument/2006/relationships/hyperlink" Target="https://lpderecho.pe/colusion-pericia-contable-indispensable-probar-perjuicio-patrimonial-estado-r-n-556-2019-ancash/"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hyperlink" Target="http://www.mpfn.gob.pe/ncpp/files/5240bf_codigo_formatos.pdf"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0A2EDC-A15A-4A55-BCEB-256ED26E19D0}"/>
              </a:ext>
            </a:extLst>
          </p:cNvPr>
          <p:cNvSpPr>
            <a:spLocks noGrp="1"/>
          </p:cNvSpPr>
          <p:nvPr>
            <p:ph type="ctrTitle"/>
          </p:nvPr>
        </p:nvSpPr>
        <p:spPr/>
        <p:txBody>
          <a:bodyPr>
            <a:normAutofit/>
          </a:bodyPr>
          <a:lstStyle/>
          <a:p>
            <a:r>
              <a:rPr lang="es-PE" b="1" dirty="0">
                <a:solidFill>
                  <a:srgbClr val="FF0000"/>
                </a:solidFill>
              </a:rPr>
              <a:t>TECNICAS DE INVESTIGACION EN CORRUPCION</a:t>
            </a:r>
          </a:p>
        </p:txBody>
      </p:sp>
      <p:sp>
        <p:nvSpPr>
          <p:cNvPr id="3" name="Subtítulo 2">
            <a:extLst>
              <a:ext uri="{FF2B5EF4-FFF2-40B4-BE49-F238E27FC236}">
                <a16:creationId xmlns:a16="http://schemas.microsoft.com/office/drawing/2014/main" id="{140AB306-466A-4027-945F-BC70AC75A3F6}"/>
              </a:ext>
            </a:extLst>
          </p:cNvPr>
          <p:cNvSpPr>
            <a:spLocks noGrp="1"/>
          </p:cNvSpPr>
          <p:nvPr>
            <p:ph type="subTitle" idx="1"/>
          </p:nvPr>
        </p:nvSpPr>
        <p:spPr/>
        <p:txBody>
          <a:bodyPr/>
          <a:lstStyle/>
          <a:p>
            <a:r>
              <a:rPr lang="es-PE" dirty="0"/>
              <a:t>Antonio Arévalo Castillo</a:t>
            </a:r>
          </a:p>
        </p:txBody>
      </p:sp>
    </p:spTree>
    <p:extLst>
      <p:ext uri="{BB962C8B-B14F-4D97-AF65-F5344CB8AC3E}">
        <p14:creationId xmlns:p14="http://schemas.microsoft.com/office/powerpoint/2010/main" val="3124231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32362D-68F1-4911-AD76-EB536C789B3F}"/>
              </a:ext>
            </a:extLst>
          </p:cNvPr>
          <p:cNvSpPr>
            <a:spLocks noGrp="1"/>
          </p:cNvSpPr>
          <p:nvPr>
            <p:ph type="title"/>
          </p:nvPr>
        </p:nvSpPr>
        <p:spPr/>
        <p:txBody>
          <a:bodyPr>
            <a:normAutofit fontScale="90000"/>
          </a:bodyPr>
          <a:lstStyle/>
          <a:p>
            <a:r>
              <a:rPr lang="es-PE" dirty="0"/>
              <a:t>Recolección de pruebas documentales y digitales (auditorías, contratos, registros financieros)</a:t>
            </a:r>
          </a:p>
        </p:txBody>
      </p:sp>
      <p:sp>
        <p:nvSpPr>
          <p:cNvPr id="3" name="Marcador de contenido 2">
            <a:extLst>
              <a:ext uri="{FF2B5EF4-FFF2-40B4-BE49-F238E27FC236}">
                <a16:creationId xmlns:a16="http://schemas.microsoft.com/office/drawing/2014/main" id="{48FC8067-56AD-46CD-8F4A-F680600E070B}"/>
              </a:ext>
            </a:extLst>
          </p:cNvPr>
          <p:cNvSpPr>
            <a:spLocks noGrp="1"/>
          </p:cNvSpPr>
          <p:nvPr>
            <p:ph idx="1"/>
          </p:nvPr>
        </p:nvSpPr>
        <p:spPr/>
        <p:txBody>
          <a:bodyPr/>
          <a:lstStyle/>
          <a:p>
            <a:r>
              <a:rPr lang="es-PE" dirty="0"/>
              <a:t>Contratos y Registros Financieros</a:t>
            </a:r>
          </a:p>
          <a:p>
            <a:pPr marL="0" indent="0">
              <a:buNone/>
            </a:pPr>
            <a:r>
              <a:rPr lang="es-PE" dirty="0"/>
              <a:t>Análisis de fecha, forma, firmas.</a:t>
            </a:r>
          </a:p>
          <a:p>
            <a:pPr marL="0" indent="0">
              <a:buNone/>
            </a:pPr>
            <a:r>
              <a:rPr lang="es-PE" dirty="0"/>
              <a:t>Registro contable vs. ejecución real.</a:t>
            </a:r>
          </a:p>
          <a:p>
            <a:pPr marL="0" indent="0">
              <a:buNone/>
            </a:pPr>
            <a:r>
              <a:rPr lang="es-PE" dirty="0"/>
              <a:t>Estados financieros, asientos contables.</a:t>
            </a:r>
          </a:p>
          <a:p>
            <a:pPr marL="0" indent="0">
              <a:buNone/>
            </a:pPr>
            <a:r>
              <a:rPr lang="es-PE" dirty="0"/>
              <a:t>Posible pericia documentológica</a:t>
            </a:r>
          </a:p>
        </p:txBody>
      </p:sp>
    </p:spTree>
    <p:extLst>
      <p:ext uri="{BB962C8B-B14F-4D97-AF65-F5344CB8AC3E}">
        <p14:creationId xmlns:p14="http://schemas.microsoft.com/office/powerpoint/2010/main" val="1229268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32362D-68F1-4911-AD76-EB536C789B3F}"/>
              </a:ext>
            </a:extLst>
          </p:cNvPr>
          <p:cNvSpPr>
            <a:spLocks noGrp="1"/>
          </p:cNvSpPr>
          <p:nvPr>
            <p:ph type="title"/>
          </p:nvPr>
        </p:nvSpPr>
        <p:spPr/>
        <p:txBody>
          <a:bodyPr>
            <a:normAutofit fontScale="90000"/>
          </a:bodyPr>
          <a:lstStyle/>
          <a:p>
            <a:r>
              <a:rPr lang="es-PE" dirty="0"/>
              <a:t>Recolección de pruebas documentales y digitales (auditorías, contratos, registros financieros)</a:t>
            </a:r>
          </a:p>
        </p:txBody>
      </p:sp>
      <p:sp>
        <p:nvSpPr>
          <p:cNvPr id="3" name="Marcador de contenido 2">
            <a:extLst>
              <a:ext uri="{FF2B5EF4-FFF2-40B4-BE49-F238E27FC236}">
                <a16:creationId xmlns:a16="http://schemas.microsoft.com/office/drawing/2014/main" id="{48FC8067-56AD-46CD-8F4A-F680600E070B}"/>
              </a:ext>
            </a:extLst>
          </p:cNvPr>
          <p:cNvSpPr>
            <a:spLocks noGrp="1"/>
          </p:cNvSpPr>
          <p:nvPr>
            <p:ph idx="1"/>
          </p:nvPr>
        </p:nvSpPr>
        <p:spPr/>
        <p:txBody>
          <a:bodyPr/>
          <a:lstStyle/>
          <a:p>
            <a:r>
              <a:rPr lang="es-PE" dirty="0"/>
              <a:t>Incorporación al Juicio Oral</a:t>
            </a:r>
          </a:p>
          <a:p>
            <a:r>
              <a:rPr lang="es-PE" dirty="0"/>
              <a:t>Art. 385 CPP: Lectura si hay oposición.</a:t>
            </a:r>
          </a:p>
          <a:p>
            <a:r>
              <a:rPr lang="es-PE" dirty="0"/>
              <a:t>Art. 393 CPP: Incorporación por acuerdo.</a:t>
            </a:r>
          </a:p>
          <a:p>
            <a:r>
              <a:rPr lang="es-PE" dirty="0"/>
              <a:t>Digitales: con informe y hash.</a:t>
            </a:r>
          </a:p>
          <a:p>
            <a:r>
              <a:rPr lang="es-PE" dirty="0"/>
              <a:t>Rol de peritos y autenticación.</a:t>
            </a:r>
          </a:p>
        </p:txBody>
      </p:sp>
    </p:spTree>
    <p:extLst>
      <p:ext uri="{BB962C8B-B14F-4D97-AF65-F5344CB8AC3E}">
        <p14:creationId xmlns:p14="http://schemas.microsoft.com/office/powerpoint/2010/main" val="329031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32362D-68F1-4911-AD76-EB536C789B3F}"/>
              </a:ext>
            </a:extLst>
          </p:cNvPr>
          <p:cNvSpPr>
            <a:spLocks noGrp="1"/>
          </p:cNvSpPr>
          <p:nvPr>
            <p:ph type="title"/>
          </p:nvPr>
        </p:nvSpPr>
        <p:spPr/>
        <p:txBody>
          <a:bodyPr>
            <a:normAutofit fontScale="90000"/>
          </a:bodyPr>
          <a:lstStyle/>
          <a:p>
            <a:r>
              <a:rPr lang="es-PE" dirty="0"/>
              <a:t>Recolección de pruebas documentales y digitales (auditorías, contratos, registros financieros)</a:t>
            </a:r>
          </a:p>
        </p:txBody>
      </p:sp>
      <p:sp>
        <p:nvSpPr>
          <p:cNvPr id="3" name="Marcador de contenido 2">
            <a:extLst>
              <a:ext uri="{FF2B5EF4-FFF2-40B4-BE49-F238E27FC236}">
                <a16:creationId xmlns:a16="http://schemas.microsoft.com/office/drawing/2014/main" id="{48FC8067-56AD-46CD-8F4A-F680600E070B}"/>
              </a:ext>
            </a:extLst>
          </p:cNvPr>
          <p:cNvSpPr>
            <a:spLocks noGrp="1"/>
          </p:cNvSpPr>
          <p:nvPr>
            <p:ph idx="1"/>
          </p:nvPr>
        </p:nvSpPr>
        <p:spPr/>
        <p:txBody>
          <a:bodyPr>
            <a:normAutofit/>
          </a:bodyPr>
          <a:lstStyle/>
          <a:p>
            <a:pPr algn="l">
              <a:buFont typeface="+mj-lt"/>
              <a:buAutoNum type="arabicPeriod"/>
            </a:pPr>
            <a:endParaRPr lang="es-PE" dirty="0"/>
          </a:p>
          <a:p>
            <a:pPr algn="l">
              <a:buFont typeface="+mj-lt"/>
              <a:buAutoNum type="arabicPeriod"/>
            </a:pPr>
            <a:r>
              <a:rPr lang="es-PE" dirty="0"/>
              <a:t>¿Solo la pericia contable es idónea para establecer el perjuicio patrimonial concreto? </a:t>
            </a:r>
            <a:r>
              <a:rPr lang="es-PE" dirty="0">
                <a:hlinkClick r:id="rId2">
                  <a:extLst>
                    <a:ext uri="{A12FA001-AC4F-418D-AE19-62706E023703}">
                      <ahyp:hlinkClr xmlns:ahyp="http://schemas.microsoft.com/office/drawing/2018/hyperlinkcolor" val="tx"/>
                    </a:ext>
                  </a:extLst>
                </a:hlinkClick>
              </a:rPr>
              <a:t>[Casación 817-2020, Piura]</a:t>
            </a:r>
            <a:endParaRPr lang="es-PE" dirty="0"/>
          </a:p>
          <a:p>
            <a:pPr algn="l">
              <a:buFont typeface="+mj-lt"/>
              <a:buAutoNum type="arabicPeriod"/>
            </a:pPr>
            <a:r>
              <a:rPr lang="es-PE" dirty="0"/>
              <a:t>¿Es indispensable una pericia contable en la investigación del delito de lavado de activos? </a:t>
            </a:r>
            <a:r>
              <a:rPr lang="es-PE" dirty="0">
                <a:hlinkClick r:id="rId2">
                  <a:extLst>
                    <a:ext uri="{A12FA001-AC4F-418D-AE19-62706E023703}">
                      <ahyp:hlinkClr xmlns:ahyp="http://schemas.microsoft.com/office/drawing/2018/hyperlinkcolor" val="tx"/>
                    </a:ext>
                  </a:extLst>
                </a:hlinkClick>
              </a:rPr>
              <a:t>[Casación 263-2020, Puno]</a:t>
            </a:r>
            <a:endParaRPr lang="es-PE" dirty="0"/>
          </a:p>
          <a:p>
            <a:pPr algn="l"/>
            <a:r>
              <a:rPr lang="es-PE" dirty="0"/>
              <a:t>3. La pericia contable es medio probatorio esencial en proceso por lavado de activos </a:t>
            </a:r>
            <a:r>
              <a:rPr lang="es-PE" dirty="0">
                <a:hlinkClick r:id="rId3">
                  <a:extLst>
                    <a:ext uri="{A12FA001-AC4F-418D-AE19-62706E023703}">
                      <ahyp:hlinkClr xmlns:ahyp="http://schemas.microsoft.com/office/drawing/2018/hyperlinkcolor" val="tx"/>
                    </a:ext>
                  </a:extLst>
                </a:hlinkClick>
              </a:rPr>
              <a:t>[RN 1287-2018, Nacional]</a:t>
            </a:r>
            <a:endParaRPr lang="es-PE" dirty="0"/>
          </a:p>
          <a:p>
            <a:pPr algn="l"/>
            <a:r>
              <a:rPr lang="es-PE" dirty="0"/>
              <a:t>4. Colusión: pericia contable no es indispensable para probar el perjuicio patrimonial del Estado </a:t>
            </a:r>
            <a:r>
              <a:rPr lang="es-PE" dirty="0">
                <a:hlinkClick r:id="rId4">
                  <a:extLst>
                    <a:ext uri="{A12FA001-AC4F-418D-AE19-62706E023703}">
                      <ahyp:hlinkClr xmlns:ahyp="http://schemas.microsoft.com/office/drawing/2018/hyperlinkcolor" val="tx"/>
                    </a:ext>
                  </a:extLst>
                </a:hlinkClick>
              </a:rPr>
              <a:t>[RN 556-2019, Áncash]</a:t>
            </a:r>
            <a:endParaRPr lang="es-PE" dirty="0"/>
          </a:p>
        </p:txBody>
      </p:sp>
    </p:spTree>
    <p:extLst>
      <p:ext uri="{BB962C8B-B14F-4D97-AF65-F5344CB8AC3E}">
        <p14:creationId xmlns:p14="http://schemas.microsoft.com/office/powerpoint/2010/main" val="827965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32362D-68F1-4911-AD76-EB536C789B3F}"/>
              </a:ext>
            </a:extLst>
          </p:cNvPr>
          <p:cNvSpPr>
            <a:spLocks noGrp="1"/>
          </p:cNvSpPr>
          <p:nvPr>
            <p:ph type="title"/>
          </p:nvPr>
        </p:nvSpPr>
        <p:spPr/>
        <p:txBody>
          <a:bodyPr>
            <a:normAutofit fontScale="90000"/>
          </a:bodyPr>
          <a:lstStyle/>
          <a:p>
            <a:r>
              <a:rPr lang="es-PE" dirty="0"/>
              <a:t>Recolección de pruebas documentales y digitales (auditorías, contratos, registros financieros)</a:t>
            </a:r>
          </a:p>
        </p:txBody>
      </p:sp>
      <p:sp>
        <p:nvSpPr>
          <p:cNvPr id="3" name="Marcador de contenido 2">
            <a:extLst>
              <a:ext uri="{FF2B5EF4-FFF2-40B4-BE49-F238E27FC236}">
                <a16:creationId xmlns:a16="http://schemas.microsoft.com/office/drawing/2014/main" id="{48FC8067-56AD-46CD-8F4A-F680600E070B}"/>
              </a:ext>
            </a:extLst>
          </p:cNvPr>
          <p:cNvSpPr>
            <a:spLocks noGrp="1"/>
          </p:cNvSpPr>
          <p:nvPr>
            <p:ph idx="1"/>
          </p:nvPr>
        </p:nvSpPr>
        <p:spPr/>
        <p:txBody>
          <a:bodyPr/>
          <a:lstStyle/>
          <a:p>
            <a:pPr algn="l"/>
            <a:r>
              <a:rPr lang="es-PE" i="0" dirty="0">
                <a:effectLst/>
                <a:latin typeface="Poppins"/>
              </a:rPr>
              <a:t>Prueba digital y valoración de los «pantallazos» de WhatsApp [RN 600-2022, Lima]</a:t>
            </a:r>
          </a:p>
          <a:p>
            <a:pPr marL="0" indent="0" algn="l">
              <a:buNone/>
            </a:pPr>
            <a:endParaRPr lang="es-PE" i="0" dirty="0">
              <a:effectLst/>
              <a:latin typeface="Poppins"/>
            </a:endParaRPr>
          </a:p>
        </p:txBody>
      </p:sp>
      <p:pic>
        <p:nvPicPr>
          <p:cNvPr id="8" name="Imagen 7">
            <a:extLst>
              <a:ext uri="{FF2B5EF4-FFF2-40B4-BE49-F238E27FC236}">
                <a16:creationId xmlns:a16="http://schemas.microsoft.com/office/drawing/2014/main" id="{C97BF913-BA75-42A2-B6A5-960F484DFFC2}"/>
              </a:ext>
            </a:extLst>
          </p:cNvPr>
          <p:cNvPicPr>
            <a:picLocks noChangeAspect="1"/>
          </p:cNvPicPr>
          <p:nvPr/>
        </p:nvPicPr>
        <p:blipFill>
          <a:blip r:embed="rId2"/>
          <a:stretch>
            <a:fillRect/>
          </a:stretch>
        </p:blipFill>
        <p:spPr>
          <a:xfrm>
            <a:off x="543110" y="2760030"/>
            <a:ext cx="5353050" cy="2705100"/>
          </a:xfrm>
          <a:prstGeom prst="rect">
            <a:avLst/>
          </a:prstGeom>
        </p:spPr>
      </p:pic>
      <p:pic>
        <p:nvPicPr>
          <p:cNvPr id="10" name="Imagen 9">
            <a:extLst>
              <a:ext uri="{FF2B5EF4-FFF2-40B4-BE49-F238E27FC236}">
                <a16:creationId xmlns:a16="http://schemas.microsoft.com/office/drawing/2014/main" id="{EF7BBEEB-5105-4CA7-8BA1-4251EEF4B315}"/>
              </a:ext>
            </a:extLst>
          </p:cNvPr>
          <p:cNvPicPr>
            <a:picLocks noChangeAspect="1"/>
          </p:cNvPicPr>
          <p:nvPr/>
        </p:nvPicPr>
        <p:blipFill>
          <a:blip r:embed="rId3"/>
          <a:stretch>
            <a:fillRect/>
          </a:stretch>
        </p:blipFill>
        <p:spPr>
          <a:xfrm>
            <a:off x="5674588" y="2760030"/>
            <a:ext cx="5086350" cy="2076450"/>
          </a:xfrm>
          <a:prstGeom prst="rect">
            <a:avLst/>
          </a:prstGeom>
        </p:spPr>
      </p:pic>
    </p:spTree>
    <p:extLst>
      <p:ext uri="{BB962C8B-B14F-4D97-AF65-F5344CB8AC3E}">
        <p14:creationId xmlns:p14="http://schemas.microsoft.com/office/powerpoint/2010/main" val="15494965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32362D-68F1-4911-AD76-EB536C789B3F}"/>
              </a:ext>
            </a:extLst>
          </p:cNvPr>
          <p:cNvSpPr>
            <a:spLocks noGrp="1"/>
          </p:cNvSpPr>
          <p:nvPr>
            <p:ph type="title"/>
          </p:nvPr>
        </p:nvSpPr>
        <p:spPr/>
        <p:txBody>
          <a:bodyPr>
            <a:normAutofit fontScale="90000"/>
          </a:bodyPr>
          <a:lstStyle/>
          <a:p>
            <a:r>
              <a:rPr lang="es-PE" dirty="0"/>
              <a:t>Recolección de pruebas documentales y digitales (auditorías, contratos, registros financieros)</a:t>
            </a:r>
          </a:p>
        </p:txBody>
      </p:sp>
      <p:pic>
        <p:nvPicPr>
          <p:cNvPr id="5" name="Marcador de contenido 4">
            <a:extLst>
              <a:ext uri="{FF2B5EF4-FFF2-40B4-BE49-F238E27FC236}">
                <a16:creationId xmlns:a16="http://schemas.microsoft.com/office/drawing/2014/main" id="{08D894E8-39F9-48D7-8D2B-1E47E5C367C7}"/>
              </a:ext>
            </a:extLst>
          </p:cNvPr>
          <p:cNvPicPr>
            <a:picLocks noGrp="1" noChangeAspect="1"/>
          </p:cNvPicPr>
          <p:nvPr>
            <p:ph idx="1"/>
          </p:nvPr>
        </p:nvPicPr>
        <p:blipFill>
          <a:blip r:embed="rId2"/>
          <a:stretch>
            <a:fillRect/>
          </a:stretch>
        </p:blipFill>
        <p:spPr>
          <a:xfrm>
            <a:off x="1076325" y="1773507"/>
            <a:ext cx="5019675" cy="4295775"/>
          </a:xfrm>
        </p:spPr>
      </p:pic>
    </p:spTree>
    <p:extLst>
      <p:ext uri="{BB962C8B-B14F-4D97-AF65-F5344CB8AC3E}">
        <p14:creationId xmlns:p14="http://schemas.microsoft.com/office/powerpoint/2010/main" val="2821993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32362D-68F1-4911-AD76-EB536C789B3F}"/>
              </a:ext>
            </a:extLst>
          </p:cNvPr>
          <p:cNvSpPr>
            <a:spLocks noGrp="1"/>
          </p:cNvSpPr>
          <p:nvPr>
            <p:ph type="title"/>
          </p:nvPr>
        </p:nvSpPr>
        <p:spPr/>
        <p:txBody>
          <a:bodyPr>
            <a:normAutofit/>
          </a:bodyPr>
          <a:lstStyle/>
          <a:p>
            <a:r>
              <a:rPr lang="es-PE" dirty="0">
                <a:latin typeface="+mn-lt"/>
              </a:rPr>
              <a:t>Las pesquisas</a:t>
            </a:r>
          </a:p>
        </p:txBody>
      </p:sp>
      <p:sp>
        <p:nvSpPr>
          <p:cNvPr id="3" name="Marcador de contenido 2">
            <a:extLst>
              <a:ext uri="{FF2B5EF4-FFF2-40B4-BE49-F238E27FC236}">
                <a16:creationId xmlns:a16="http://schemas.microsoft.com/office/drawing/2014/main" id="{48FC8067-56AD-46CD-8F4A-F680600E070B}"/>
              </a:ext>
            </a:extLst>
          </p:cNvPr>
          <p:cNvSpPr>
            <a:spLocks noGrp="1"/>
          </p:cNvSpPr>
          <p:nvPr>
            <p:ph idx="1"/>
          </p:nvPr>
        </p:nvSpPr>
        <p:spPr/>
        <p:txBody>
          <a:bodyPr>
            <a:normAutofit/>
          </a:bodyPr>
          <a:lstStyle/>
          <a:p>
            <a:pPr marL="0" indent="0">
              <a:buNone/>
            </a:pPr>
            <a:endParaRPr lang="es-PE" b="1" dirty="0"/>
          </a:p>
          <a:p>
            <a:pPr marL="0" indent="0">
              <a:buNone/>
            </a:pPr>
            <a:endParaRPr lang="es-PE" b="1" dirty="0"/>
          </a:p>
          <a:p>
            <a:pPr marL="0" indent="0">
              <a:buNone/>
            </a:pPr>
            <a:r>
              <a:rPr lang="es-PE" b="1" dirty="0"/>
              <a:t>CONCEPTO Y FINALIDAD DE LA PESQUISA</a:t>
            </a:r>
          </a:p>
          <a:p>
            <a:pPr marL="0" indent="0" algn="just">
              <a:buNone/>
            </a:pPr>
            <a:r>
              <a:rPr lang="es-PE" dirty="0"/>
              <a:t>Actividades preliminares de averiguación e indagación que se realizan </a:t>
            </a:r>
            <a:r>
              <a:rPr lang="es-PE" b="1" dirty="0"/>
              <a:t>antes del inicio formal de la investigación preparatoria</a:t>
            </a:r>
            <a:r>
              <a:rPr lang="es-PE" dirty="0"/>
              <a:t>.</a:t>
            </a:r>
          </a:p>
          <a:p>
            <a:pPr marL="0" indent="0" algn="just">
              <a:buNone/>
            </a:pPr>
            <a:endParaRPr lang="es-PE" dirty="0"/>
          </a:p>
          <a:p>
            <a:endParaRPr lang="es-PE" dirty="0"/>
          </a:p>
        </p:txBody>
      </p:sp>
    </p:spTree>
    <p:extLst>
      <p:ext uri="{BB962C8B-B14F-4D97-AF65-F5344CB8AC3E}">
        <p14:creationId xmlns:p14="http://schemas.microsoft.com/office/powerpoint/2010/main" val="2936720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32362D-68F1-4911-AD76-EB536C789B3F}"/>
              </a:ext>
            </a:extLst>
          </p:cNvPr>
          <p:cNvSpPr>
            <a:spLocks noGrp="1"/>
          </p:cNvSpPr>
          <p:nvPr>
            <p:ph type="title"/>
          </p:nvPr>
        </p:nvSpPr>
        <p:spPr/>
        <p:txBody>
          <a:bodyPr>
            <a:normAutofit/>
          </a:bodyPr>
          <a:lstStyle/>
          <a:p>
            <a:r>
              <a:rPr lang="es-PE" dirty="0">
                <a:latin typeface="+mn-lt"/>
              </a:rPr>
              <a:t>Las pesquisas</a:t>
            </a:r>
          </a:p>
        </p:txBody>
      </p:sp>
      <p:sp>
        <p:nvSpPr>
          <p:cNvPr id="3" name="Marcador de contenido 2">
            <a:extLst>
              <a:ext uri="{FF2B5EF4-FFF2-40B4-BE49-F238E27FC236}">
                <a16:creationId xmlns:a16="http://schemas.microsoft.com/office/drawing/2014/main" id="{48FC8067-56AD-46CD-8F4A-F680600E070B}"/>
              </a:ext>
            </a:extLst>
          </p:cNvPr>
          <p:cNvSpPr>
            <a:spLocks noGrp="1"/>
          </p:cNvSpPr>
          <p:nvPr>
            <p:ph idx="1"/>
          </p:nvPr>
        </p:nvSpPr>
        <p:spPr/>
        <p:txBody>
          <a:bodyPr/>
          <a:lstStyle/>
          <a:p>
            <a:pPr marL="0" indent="0">
              <a:buNone/>
            </a:pPr>
            <a:r>
              <a:rPr lang="es-PE" b="1" dirty="0"/>
              <a:t>2. NATURALEZA JURÍDICA</a:t>
            </a:r>
          </a:p>
          <a:p>
            <a:pPr marL="0" indent="0">
              <a:buNone/>
            </a:pPr>
            <a:endParaRPr lang="es-PE" b="1" dirty="0"/>
          </a:p>
          <a:p>
            <a:pPr algn="just">
              <a:buFont typeface="Arial" panose="020B0604020202020204" pitchFamily="34" charset="0"/>
              <a:buChar char="•"/>
            </a:pPr>
            <a:r>
              <a:rPr lang="es-PE" dirty="0"/>
              <a:t>No se trata de una </a:t>
            </a:r>
            <a:r>
              <a:rPr lang="es-PE" b="1" dirty="0"/>
              <a:t>etapa procesal autónoma</a:t>
            </a:r>
            <a:r>
              <a:rPr lang="es-PE" dirty="0"/>
              <a:t>, sino de un </a:t>
            </a:r>
            <a:r>
              <a:rPr lang="es-PE" b="1" dirty="0"/>
              <a:t>acto que desarrolla dentro de la etapa investigación preliminar</a:t>
            </a:r>
            <a:r>
              <a:rPr lang="es-PE" dirty="0"/>
              <a:t>.</a:t>
            </a:r>
          </a:p>
          <a:p>
            <a:pPr marL="0" indent="0" algn="just">
              <a:buNone/>
            </a:pPr>
            <a:endParaRPr lang="es-PE" dirty="0"/>
          </a:p>
          <a:p>
            <a:pPr marL="0" indent="0">
              <a:buNone/>
            </a:pPr>
            <a:endParaRPr lang="es-PE" dirty="0"/>
          </a:p>
        </p:txBody>
      </p:sp>
    </p:spTree>
    <p:extLst>
      <p:ext uri="{BB962C8B-B14F-4D97-AF65-F5344CB8AC3E}">
        <p14:creationId xmlns:p14="http://schemas.microsoft.com/office/powerpoint/2010/main" val="3665658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1811454" y="903479"/>
            <a:ext cx="5172460" cy="295859"/>
          </a:xfrm>
          <a:prstGeom prst="rect">
            <a:avLst/>
          </a:prstGeom>
        </p:spPr>
        <p:txBody>
          <a:bodyPr vert="horz" wrap="square" lIns="0" tIns="111642" rIns="0" bIns="0" rtlCol="0">
            <a:spAutoFit/>
          </a:bodyPr>
          <a:lstStyle/>
          <a:p>
            <a:pPr marL="349193">
              <a:spcBef>
                <a:spcPts val="747"/>
              </a:spcBef>
            </a:pPr>
            <a:r>
              <a:rPr sz="1190" dirty="0">
                <a:solidFill>
                  <a:srgbClr val="231F20"/>
                </a:solidFill>
                <a:latin typeface="Arial MT"/>
                <a:cs typeface="Arial MT"/>
              </a:rPr>
              <a:t>Se</a:t>
            </a:r>
            <a:r>
              <a:rPr sz="1190" spc="-20" dirty="0">
                <a:solidFill>
                  <a:srgbClr val="231F20"/>
                </a:solidFill>
                <a:latin typeface="Arial MT"/>
                <a:cs typeface="Arial MT"/>
              </a:rPr>
              <a:t> </a:t>
            </a:r>
            <a:r>
              <a:rPr sz="1190" dirty="0">
                <a:solidFill>
                  <a:srgbClr val="231F20"/>
                </a:solidFill>
                <a:latin typeface="Arial MT"/>
                <a:cs typeface="Arial MT"/>
              </a:rPr>
              <a:t>realizan</a:t>
            </a:r>
            <a:r>
              <a:rPr sz="1190" spc="-20" dirty="0">
                <a:solidFill>
                  <a:srgbClr val="231F20"/>
                </a:solidFill>
                <a:latin typeface="Arial MT"/>
                <a:cs typeface="Arial MT"/>
              </a:rPr>
              <a:t> </a:t>
            </a:r>
            <a:r>
              <a:rPr sz="1190" dirty="0">
                <a:solidFill>
                  <a:srgbClr val="231F20"/>
                </a:solidFill>
                <a:latin typeface="Arial MT"/>
                <a:cs typeface="Arial MT"/>
              </a:rPr>
              <a:t>en</a:t>
            </a:r>
            <a:r>
              <a:rPr sz="1190" spc="-20" dirty="0">
                <a:solidFill>
                  <a:srgbClr val="231F20"/>
                </a:solidFill>
                <a:latin typeface="Arial MT"/>
                <a:cs typeface="Arial MT"/>
              </a:rPr>
              <a:t> </a:t>
            </a:r>
            <a:r>
              <a:rPr sz="1190" dirty="0">
                <a:solidFill>
                  <a:srgbClr val="231F20"/>
                </a:solidFill>
                <a:latin typeface="Arial MT"/>
                <a:cs typeface="Arial MT"/>
              </a:rPr>
              <a:t>un</a:t>
            </a:r>
            <a:r>
              <a:rPr sz="1190" spc="-20" dirty="0">
                <a:solidFill>
                  <a:srgbClr val="231F20"/>
                </a:solidFill>
                <a:latin typeface="Arial MT"/>
                <a:cs typeface="Arial MT"/>
              </a:rPr>
              <a:t> </a:t>
            </a:r>
            <a:r>
              <a:rPr sz="1190" dirty="0">
                <a:solidFill>
                  <a:srgbClr val="231F20"/>
                </a:solidFill>
                <a:latin typeface="Arial MT"/>
                <a:cs typeface="Arial MT"/>
              </a:rPr>
              <a:t>lugar</a:t>
            </a:r>
            <a:r>
              <a:rPr sz="1190" spc="-20" dirty="0">
                <a:solidFill>
                  <a:srgbClr val="231F20"/>
                </a:solidFill>
                <a:latin typeface="Arial MT"/>
                <a:cs typeface="Arial MT"/>
              </a:rPr>
              <a:t> </a:t>
            </a:r>
            <a:r>
              <a:rPr sz="1190" dirty="0">
                <a:solidFill>
                  <a:srgbClr val="231F20"/>
                </a:solidFill>
                <a:latin typeface="Arial MT"/>
                <a:cs typeface="Arial MT"/>
              </a:rPr>
              <a:t>abierto,</a:t>
            </a:r>
            <a:r>
              <a:rPr sz="1190" spc="-20" dirty="0">
                <a:solidFill>
                  <a:srgbClr val="231F20"/>
                </a:solidFill>
                <a:latin typeface="Arial MT"/>
                <a:cs typeface="Arial MT"/>
              </a:rPr>
              <a:t> </a:t>
            </a:r>
            <a:r>
              <a:rPr sz="1190" dirty="0">
                <a:solidFill>
                  <a:srgbClr val="231F20"/>
                </a:solidFill>
                <a:latin typeface="Arial MT"/>
                <a:cs typeface="Arial MT"/>
              </a:rPr>
              <a:t>sobre</a:t>
            </a:r>
            <a:r>
              <a:rPr sz="1190" spc="-20" dirty="0">
                <a:solidFill>
                  <a:srgbClr val="231F20"/>
                </a:solidFill>
                <a:latin typeface="Arial MT"/>
                <a:cs typeface="Arial MT"/>
              </a:rPr>
              <a:t> </a:t>
            </a:r>
            <a:r>
              <a:rPr sz="1190" dirty="0">
                <a:solidFill>
                  <a:srgbClr val="231F20"/>
                </a:solidFill>
                <a:latin typeface="Arial MT"/>
                <a:cs typeface="Arial MT"/>
              </a:rPr>
              <a:t>las</a:t>
            </a:r>
            <a:r>
              <a:rPr sz="1190" spc="-20" dirty="0">
                <a:solidFill>
                  <a:srgbClr val="231F20"/>
                </a:solidFill>
                <a:latin typeface="Arial MT"/>
                <a:cs typeface="Arial MT"/>
              </a:rPr>
              <a:t> </a:t>
            </a:r>
            <a:r>
              <a:rPr sz="1190" dirty="0">
                <a:solidFill>
                  <a:srgbClr val="231F20"/>
                </a:solidFill>
                <a:latin typeface="Arial MT"/>
                <a:cs typeface="Arial MT"/>
              </a:rPr>
              <a:t>personas</a:t>
            </a:r>
            <a:r>
              <a:rPr sz="1190" spc="-20" dirty="0">
                <a:solidFill>
                  <a:srgbClr val="231F20"/>
                </a:solidFill>
                <a:latin typeface="Arial MT"/>
                <a:cs typeface="Arial MT"/>
              </a:rPr>
              <a:t> </a:t>
            </a:r>
            <a:r>
              <a:rPr sz="1190" dirty="0">
                <a:solidFill>
                  <a:srgbClr val="231F20"/>
                </a:solidFill>
                <a:latin typeface="Arial MT"/>
                <a:cs typeface="Arial MT"/>
              </a:rPr>
              <a:t>o</a:t>
            </a:r>
            <a:r>
              <a:rPr sz="1190" spc="-20" dirty="0">
                <a:solidFill>
                  <a:srgbClr val="231F20"/>
                </a:solidFill>
                <a:latin typeface="Arial MT"/>
                <a:cs typeface="Arial MT"/>
              </a:rPr>
              <a:t> </a:t>
            </a:r>
            <a:r>
              <a:rPr sz="1190" dirty="0">
                <a:solidFill>
                  <a:srgbClr val="231F20"/>
                </a:solidFill>
                <a:latin typeface="Arial MT"/>
                <a:cs typeface="Arial MT"/>
              </a:rPr>
              <a:t>sobre</a:t>
            </a:r>
            <a:r>
              <a:rPr sz="1190" spc="-13" dirty="0">
                <a:solidFill>
                  <a:srgbClr val="231F20"/>
                </a:solidFill>
                <a:latin typeface="Arial MT"/>
                <a:cs typeface="Arial MT"/>
              </a:rPr>
              <a:t> </a:t>
            </a:r>
            <a:r>
              <a:rPr sz="1190" dirty="0">
                <a:solidFill>
                  <a:srgbClr val="231F20"/>
                </a:solidFill>
                <a:latin typeface="Arial MT"/>
                <a:cs typeface="Arial MT"/>
              </a:rPr>
              <a:t>las</a:t>
            </a:r>
            <a:r>
              <a:rPr sz="1190" spc="-20" dirty="0">
                <a:solidFill>
                  <a:srgbClr val="231F20"/>
                </a:solidFill>
                <a:latin typeface="Arial MT"/>
                <a:cs typeface="Arial MT"/>
              </a:rPr>
              <a:t> </a:t>
            </a:r>
            <a:r>
              <a:rPr sz="1190" spc="-13" dirty="0">
                <a:solidFill>
                  <a:srgbClr val="231F20"/>
                </a:solidFill>
                <a:latin typeface="Arial MT"/>
                <a:cs typeface="Arial MT"/>
              </a:rPr>
              <a:t>cosas.</a:t>
            </a:r>
            <a:endParaRPr sz="1190" dirty="0">
              <a:latin typeface="Arial MT"/>
              <a:cs typeface="Arial MT"/>
            </a:endParaRPr>
          </a:p>
        </p:txBody>
      </p:sp>
      <p:sp>
        <p:nvSpPr>
          <p:cNvPr id="8" name="object 8"/>
          <p:cNvSpPr txBox="1"/>
          <p:nvPr/>
        </p:nvSpPr>
        <p:spPr>
          <a:xfrm>
            <a:off x="2268849" y="1620658"/>
            <a:ext cx="1236455" cy="200079"/>
          </a:xfrm>
          <a:prstGeom prst="rect">
            <a:avLst/>
          </a:prstGeom>
        </p:spPr>
        <p:txBody>
          <a:bodyPr vert="horz" wrap="square" lIns="0" tIns="16788" rIns="0" bIns="0" rtlCol="0">
            <a:spAutoFit/>
          </a:bodyPr>
          <a:lstStyle/>
          <a:p>
            <a:pPr marL="16788">
              <a:spcBef>
                <a:spcPts val="132"/>
              </a:spcBef>
            </a:pPr>
            <a:r>
              <a:rPr sz="1190" dirty="0">
                <a:solidFill>
                  <a:srgbClr val="231F20"/>
                </a:solidFill>
                <a:latin typeface="Arial MT"/>
                <a:cs typeface="Arial MT"/>
              </a:rPr>
              <a:t>La</a:t>
            </a:r>
            <a:r>
              <a:rPr sz="1190" spc="-33" dirty="0">
                <a:solidFill>
                  <a:srgbClr val="231F20"/>
                </a:solidFill>
                <a:latin typeface="Arial MT"/>
                <a:cs typeface="Arial MT"/>
              </a:rPr>
              <a:t> </a:t>
            </a:r>
            <a:r>
              <a:rPr sz="1190" dirty="0">
                <a:solidFill>
                  <a:srgbClr val="231F20"/>
                </a:solidFill>
                <a:latin typeface="Arial MT"/>
                <a:cs typeface="Arial MT"/>
              </a:rPr>
              <a:t>policía</a:t>
            </a:r>
            <a:r>
              <a:rPr sz="1190" spc="-26" dirty="0">
                <a:solidFill>
                  <a:srgbClr val="231F20"/>
                </a:solidFill>
                <a:latin typeface="Arial MT"/>
                <a:cs typeface="Arial MT"/>
              </a:rPr>
              <a:t> </a:t>
            </a:r>
            <a:r>
              <a:rPr sz="1190" spc="-13" dirty="0">
                <a:solidFill>
                  <a:srgbClr val="231F20"/>
                </a:solidFill>
                <a:latin typeface="Arial MT"/>
                <a:cs typeface="Arial MT"/>
              </a:rPr>
              <a:t>deberá:</a:t>
            </a:r>
            <a:endParaRPr sz="1190">
              <a:latin typeface="Arial MT"/>
              <a:cs typeface="Arial MT"/>
            </a:endParaRPr>
          </a:p>
        </p:txBody>
      </p:sp>
      <p:sp>
        <p:nvSpPr>
          <p:cNvPr id="9" name="object 9"/>
          <p:cNvSpPr txBox="1"/>
          <p:nvPr/>
        </p:nvSpPr>
        <p:spPr>
          <a:xfrm>
            <a:off x="2277193" y="2016436"/>
            <a:ext cx="5172460" cy="2551700"/>
          </a:xfrm>
          <a:prstGeom prst="rect">
            <a:avLst/>
          </a:prstGeom>
          <a:solidFill>
            <a:srgbClr val="00A4D2"/>
          </a:solidFill>
        </p:spPr>
        <p:txBody>
          <a:bodyPr vert="horz" wrap="square" lIns="0" tIns="71350" rIns="0" bIns="0" rtlCol="0">
            <a:spAutoFit/>
          </a:bodyPr>
          <a:lstStyle/>
          <a:p>
            <a:pPr marL="237552" indent="-144378">
              <a:spcBef>
                <a:spcPts val="562"/>
              </a:spcBef>
              <a:buFont typeface="Segoe UI Symbol"/>
              <a:buChar char="⚫"/>
              <a:tabLst>
                <a:tab pos="237552" algn="l"/>
              </a:tabLst>
            </a:pPr>
            <a:r>
              <a:rPr sz="1190" dirty="0">
                <a:solidFill>
                  <a:srgbClr val="FFFFFF"/>
                </a:solidFill>
                <a:latin typeface="Arial MT"/>
                <a:cs typeface="Arial MT"/>
              </a:rPr>
              <a:t>Recoger</a:t>
            </a:r>
            <a:r>
              <a:rPr sz="1190" spc="-7" dirty="0">
                <a:solidFill>
                  <a:srgbClr val="FFFFFF"/>
                </a:solidFill>
                <a:latin typeface="Arial MT"/>
                <a:cs typeface="Arial MT"/>
              </a:rPr>
              <a:t> </a:t>
            </a:r>
            <a:r>
              <a:rPr sz="1190" dirty="0">
                <a:solidFill>
                  <a:srgbClr val="FFFFFF"/>
                </a:solidFill>
                <a:latin typeface="Arial MT"/>
                <a:cs typeface="Arial MT"/>
              </a:rPr>
              <a:t>o</a:t>
            </a:r>
            <a:r>
              <a:rPr sz="1190" spc="-7" dirty="0">
                <a:solidFill>
                  <a:srgbClr val="FFFFFF"/>
                </a:solidFill>
                <a:latin typeface="Arial MT"/>
                <a:cs typeface="Arial MT"/>
              </a:rPr>
              <a:t> </a:t>
            </a:r>
            <a:r>
              <a:rPr sz="1190" dirty="0">
                <a:solidFill>
                  <a:srgbClr val="FFFFFF"/>
                </a:solidFill>
                <a:latin typeface="Arial MT"/>
                <a:cs typeface="Arial MT"/>
              </a:rPr>
              <a:t>conservar</a:t>
            </a:r>
            <a:r>
              <a:rPr sz="1190" spc="-7" dirty="0">
                <a:solidFill>
                  <a:srgbClr val="FFFFFF"/>
                </a:solidFill>
                <a:latin typeface="Arial MT"/>
                <a:cs typeface="Arial MT"/>
              </a:rPr>
              <a:t> </a:t>
            </a:r>
            <a:r>
              <a:rPr sz="1190" dirty="0">
                <a:solidFill>
                  <a:srgbClr val="FFFFFF"/>
                </a:solidFill>
                <a:latin typeface="Arial MT"/>
                <a:cs typeface="Arial MT"/>
              </a:rPr>
              <a:t>los</a:t>
            </a:r>
            <a:r>
              <a:rPr sz="1190" spc="-7" dirty="0">
                <a:solidFill>
                  <a:srgbClr val="FFFFFF"/>
                </a:solidFill>
                <a:latin typeface="Arial MT"/>
                <a:cs typeface="Arial MT"/>
              </a:rPr>
              <a:t> </a:t>
            </a:r>
            <a:r>
              <a:rPr sz="1190" dirty="0">
                <a:solidFill>
                  <a:srgbClr val="FFFFFF"/>
                </a:solidFill>
                <a:latin typeface="Arial MT"/>
                <a:cs typeface="Arial MT"/>
              </a:rPr>
              <a:t>elementos</a:t>
            </a:r>
            <a:r>
              <a:rPr sz="1190" spc="-7" dirty="0">
                <a:solidFill>
                  <a:srgbClr val="FFFFFF"/>
                </a:solidFill>
                <a:latin typeface="Arial MT"/>
                <a:cs typeface="Arial MT"/>
              </a:rPr>
              <a:t> </a:t>
            </a:r>
            <a:r>
              <a:rPr sz="1190" dirty="0">
                <a:solidFill>
                  <a:srgbClr val="FFFFFF"/>
                </a:solidFill>
                <a:latin typeface="Arial MT"/>
                <a:cs typeface="Arial MT"/>
              </a:rPr>
              <a:t>materiales</a:t>
            </a:r>
            <a:r>
              <a:rPr sz="1190" spc="-7" dirty="0">
                <a:solidFill>
                  <a:srgbClr val="FFFFFF"/>
                </a:solidFill>
                <a:latin typeface="Arial MT"/>
                <a:cs typeface="Arial MT"/>
              </a:rPr>
              <a:t> </a:t>
            </a:r>
            <a:r>
              <a:rPr sz="1190" spc="-13" dirty="0">
                <a:solidFill>
                  <a:srgbClr val="FFFFFF"/>
                </a:solidFill>
                <a:latin typeface="Arial MT"/>
                <a:cs typeface="Arial MT"/>
              </a:rPr>
              <a:t>útiles.</a:t>
            </a:r>
            <a:endParaRPr sz="1190" dirty="0">
              <a:latin typeface="Arial MT"/>
              <a:cs typeface="Arial MT"/>
            </a:endParaRPr>
          </a:p>
          <a:p>
            <a:pPr marL="237552" marR="83941" indent="-145217" algn="just">
              <a:spcBef>
                <a:spcPts val="753"/>
              </a:spcBef>
              <a:buFont typeface="Segoe UI Symbol"/>
              <a:buChar char="⚫"/>
              <a:tabLst>
                <a:tab pos="237552" algn="l"/>
              </a:tabLst>
            </a:pPr>
            <a:r>
              <a:rPr sz="1190" dirty="0">
                <a:solidFill>
                  <a:srgbClr val="FFFFFF"/>
                </a:solidFill>
                <a:latin typeface="Arial MT"/>
                <a:cs typeface="Arial MT"/>
              </a:rPr>
              <a:t>En</a:t>
            </a:r>
            <a:r>
              <a:rPr sz="1190" spc="-7" dirty="0">
                <a:solidFill>
                  <a:srgbClr val="FFFFFF"/>
                </a:solidFill>
                <a:latin typeface="Arial MT"/>
                <a:cs typeface="Arial MT"/>
              </a:rPr>
              <a:t> </a:t>
            </a:r>
            <a:r>
              <a:rPr sz="1190" dirty="0">
                <a:solidFill>
                  <a:srgbClr val="FFFFFF"/>
                </a:solidFill>
                <a:latin typeface="Arial MT"/>
                <a:cs typeface="Arial MT"/>
              </a:rPr>
              <a:t>caso</a:t>
            </a:r>
            <a:r>
              <a:rPr sz="1190" spc="-7" dirty="0">
                <a:solidFill>
                  <a:srgbClr val="FFFFFF"/>
                </a:solidFill>
                <a:latin typeface="Arial MT"/>
                <a:cs typeface="Arial MT"/>
              </a:rPr>
              <a:t> </a:t>
            </a:r>
            <a:r>
              <a:rPr sz="1190" dirty="0">
                <a:solidFill>
                  <a:srgbClr val="FFFFFF"/>
                </a:solidFill>
                <a:latin typeface="Arial MT"/>
                <a:cs typeface="Arial MT"/>
              </a:rPr>
              <a:t>no</a:t>
            </a:r>
            <a:r>
              <a:rPr sz="1190" spc="-7" dirty="0">
                <a:solidFill>
                  <a:srgbClr val="FFFFFF"/>
                </a:solidFill>
                <a:latin typeface="Arial MT"/>
                <a:cs typeface="Arial MT"/>
              </a:rPr>
              <a:t> </a:t>
            </a:r>
            <a:r>
              <a:rPr sz="1190" dirty="0">
                <a:solidFill>
                  <a:srgbClr val="FFFFFF"/>
                </a:solidFill>
                <a:latin typeface="Arial MT"/>
                <a:cs typeface="Arial MT"/>
              </a:rPr>
              <a:t>se encuentre</a:t>
            </a:r>
            <a:r>
              <a:rPr sz="1190" spc="-7" dirty="0">
                <a:solidFill>
                  <a:srgbClr val="FFFFFF"/>
                </a:solidFill>
                <a:latin typeface="Arial MT"/>
                <a:cs typeface="Arial MT"/>
              </a:rPr>
              <a:t> </a:t>
            </a:r>
            <a:r>
              <a:rPr sz="1190" dirty="0">
                <a:solidFill>
                  <a:srgbClr val="FFFFFF"/>
                </a:solidFill>
                <a:latin typeface="Arial MT"/>
                <a:cs typeface="Arial MT"/>
              </a:rPr>
              <a:t>a</a:t>
            </a:r>
            <a:r>
              <a:rPr sz="1190" spc="-7" dirty="0">
                <a:solidFill>
                  <a:srgbClr val="FFFFFF"/>
                </a:solidFill>
                <a:latin typeface="Arial MT"/>
                <a:cs typeface="Arial MT"/>
              </a:rPr>
              <a:t> </a:t>
            </a:r>
            <a:r>
              <a:rPr sz="1190" dirty="0">
                <a:solidFill>
                  <a:srgbClr val="FFFFFF"/>
                </a:solidFill>
                <a:latin typeface="Arial MT"/>
                <a:cs typeface="Arial MT"/>
              </a:rPr>
              <a:t>la</a:t>
            </a:r>
            <a:r>
              <a:rPr sz="1190" spc="-7" dirty="0">
                <a:solidFill>
                  <a:srgbClr val="FFFFFF"/>
                </a:solidFill>
                <a:latin typeface="Arial MT"/>
                <a:cs typeface="Arial MT"/>
              </a:rPr>
              <a:t> </a:t>
            </a:r>
            <a:r>
              <a:rPr sz="1190" dirty="0">
                <a:solidFill>
                  <a:srgbClr val="FFFFFF"/>
                </a:solidFill>
                <a:latin typeface="Arial MT"/>
                <a:cs typeface="Arial MT"/>
              </a:rPr>
              <a:t>persona, rastros,</a:t>
            </a:r>
            <a:r>
              <a:rPr sz="1190" spc="-7" dirty="0">
                <a:solidFill>
                  <a:srgbClr val="FFFFFF"/>
                </a:solidFill>
                <a:latin typeface="Arial MT"/>
                <a:cs typeface="Arial MT"/>
              </a:rPr>
              <a:t> </a:t>
            </a:r>
            <a:r>
              <a:rPr sz="1190" dirty="0">
                <a:solidFill>
                  <a:srgbClr val="FFFFFF"/>
                </a:solidFill>
                <a:latin typeface="Arial MT"/>
                <a:cs typeface="Arial MT"/>
              </a:rPr>
              <a:t>efectos</a:t>
            </a:r>
            <a:r>
              <a:rPr sz="1190" spc="-7" dirty="0">
                <a:solidFill>
                  <a:srgbClr val="FFFFFF"/>
                </a:solidFill>
                <a:latin typeface="Arial MT"/>
                <a:cs typeface="Arial MT"/>
              </a:rPr>
              <a:t> </a:t>
            </a:r>
            <a:r>
              <a:rPr sz="1190" dirty="0">
                <a:solidFill>
                  <a:srgbClr val="FFFFFF"/>
                </a:solidFill>
                <a:latin typeface="Arial MT"/>
                <a:cs typeface="Arial MT"/>
              </a:rPr>
              <a:t>materiales</a:t>
            </a:r>
            <a:r>
              <a:rPr sz="1190" spc="-7" dirty="0">
                <a:solidFill>
                  <a:srgbClr val="FFFFFF"/>
                </a:solidFill>
                <a:latin typeface="Arial MT"/>
                <a:cs typeface="Arial MT"/>
              </a:rPr>
              <a:t> </a:t>
            </a:r>
            <a:r>
              <a:rPr sz="1190" dirty="0">
                <a:solidFill>
                  <a:srgbClr val="FFFFFF"/>
                </a:solidFill>
                <a:latin typeface="Arial MT"/>
                <a:cs typeface="Arial MT"/>
              </a:rPr>
              <a:t>o </a:t>
            </a:r>
            <a:r>
              <a:rPr sz="1190" spc="-33" dirty="0">
                <a:solidFill>
                  <a:srgbClr val="FFFFFF"/>
                </a:solidFill>
                <a:latin typeface="Arial MT"/>
                <a:cs typeface="Arial MT"/>
              </a:rPr>
              <a:t>han </a:t>
            </a:r>
            <a:r>
              <a:rPr sz="1190" dirty="0">
                <a:solidFill>
                  <a:srgbClr val="FFFFFF"/>
                </a:solidFill>
                <a:latin typeface="Arial MT"/>
                <a:cs typeface="Arial MT"/>
              </a:rPr>
              <a:t>desaparecido</a:t>
            </a:r>
            <a:r>
              <a:rPr sz="1190" spc="192" dirty="0">
                <a:solidFill>
                  <a:srgbClr val="FFFFFF"/>
                </a:solidFill>
                <a:latin typeface="Arial MT"/>
                <a:cs typeface="Arial MT"/>
              </a:rPr>
              <a:t> </a:t>
            </a:r>
            <a:r>
              <a:rPr sz="1190" dirty="0">
                <a:solidFill>
                  <a:srgbClr val="FFFFFF"/>
                </a:solidFill>
                <a:latin typeface="Arial MT"/>
                <a:cs typeface="Arial MT"/>
              </a:rPr>
              <a:t>o</a:t>
            </a:r>
            <a:r>
              <a:rPr sz="1190" spc="198" dirty="0">
                <a:solidFill>
                  <a:srgbClr val="FFFFFF"/>
                </a:solidFill>
                <a:latin typeface="Arial MT"/>
                <a:cs typeface="Arial MT"/>
              </a:rPr>
              <a:t> </a:t>
            </a:r>
            <a:r>
              <a:rPr sz="1190" dirty="0">
                <a:solidFill>
                  <a:srgbClr val="FFFFFF"/>
                </a:solidFill>
                <a:latin typeface="Arial MT"/>
                <a:cs typeface="Arial MT"/>
              </a:rPr>
              <a:t>fueron</a:t>
            </a:r>
            <a:r>
              <a:rPr sz="1190" spc="192" dirty="0">
                <a:solidFill>
                  <a:srgbClr val="FFFFFF"/>
                </a:solidFill>
                <a:latin typeface="Arial MT"/>
                <a:cs typeface="Arial MT"/>
              </a:rPr>
              <a:t> </a:t>
            </a:r>
            <a:r>
              <a:rPr sz="1190" dirty="0">
                <a:solidFill>
                  <a:srgbClr val="FFFFFF"/>
                </a:solidFill>
                <a:latin typeface="Arial MT"/>
                <a:cs typeface="Arial MT"/>
              </a:rPr>
              <a:t>alterados,</a:t>
            </a:r>
            <a:r>
              <a:rPr sz="1190" spc="198" dirty="0">
                <a:solidFill>
                  <a:srgbClr val="FFFFFF"/>
                </a:solidFill>
                <a:latin typeface="Arial MT"/>
                <a:cs typeface="Arial MT"/>
              </a:rPr>
              <a:t> </a:t>
            </a:r>
            <a:r>
              <a:rPr sz="1190" dirty="0">
                <a:solidFill>
                  <a:srgbClr val="FFFFFF"/>
                </a:solidFill>
                <a:latin typeface="Arial MT"/>
                <a:cs typeface="Arial MT"/>
              </a:rPr>
              <a:t>debe</a:t>
            </a:r>
            <a:r>
              <a:rPr sz="1190" spc="198" dirty="0">
                <a:solidFill>
                  <a:srgbClr val="FFFFFF"/>
                </a:solidFill>
                <a:latin typeface="Arial MT"/>
                <a:cs typeface="Arial MT"/>
              </a:rPr>
              <a:t> </a:t>
            </a:r>
            <a:r>
              <a:rPr sz="1190" dirty="0">
                <a:solidFill>
                  <a:srgbClr val="FFFFFF"/>
                </a:solidFill>
                <a:latin typeface="Arial MT"/>
                <a:cs typeface="Arial MT"/>
              </a:rPr>
              <a:t>describir</a:t>
            </a:r>
            <a:r>
              <a:rPr sz="1190" spc="192" dirty="0">
                <a:solidFill>
                  <a:srgbClr val="FFFFFF"/>
                </a:solidFill>
                <a:latin typeface="Arial MT"/>
                <a:cs typeface="Arial MT"/>
              </a:rPr>
              <a:t> </a:t>
            </a:r>
            <a:r>
              <a:rPr sz="1190" dirty="0">
                <a:solidFill>
                  <a:srgbClr val="FFFFFF"/>
                </a:solidFill>
                <a:latin typeface="Arial MT"/>
                <a:cs typeface="Arial MT"/>
              </a:rPr>
              <a:t>en</a:t>
            </a:r>
            <a:r>
              <a:rPr sz="1190" spc="198" dirty="0">
                <a:solidFill>
                  <a:srgbClr val="FFFFFF"/>
                </a:solidFill>
                <a:latin typeface="Arial MT"/>
                <a:cs typeface="Arial MT"/>
              </a:rPr>
              <a:t> </a:t>
            </a:r>
            <a:r>
              <a:rPr sz="1190" dirty="0">
                <a:solidFill>
                  <a:srgbClr val="FFFFFF"/>
                </a:solidFill>
                <a:latin typeface="Arial MT"/>
                <a:cs typeface="Arial MT"/>
              </a:rPr>
              <a:t>el</a:t>
            </a:r>
            <a:r>
              <a:rPr sz="1190" spc="198" dirty="0">
                <a:solidFill>
                  <a:srgbClr val="FFFFFF"/>
                </a:solidFill>
                <a:latin typeface="Arial MT"/>
                <a:cs typeface="Arial MT"/>
              </a:rPr>
              <a:t> </a:t>
            </a:r>
            <a:r>
              <a:rPr sz="1190" dirty="0">
                <a:solidFill>
                  <a:srgbClr val="FFFFFF"/>
                </a:solidFill>
                <a:latin typeface="Arial MT"/>
                <a:cs typeface="Arial MT"/>
              </a:rPr>
              <a:t>acta</a:t>
            </a:r>
            <a:r>
              <a:rPr sz="1190" spc="192" dirty="0">
                <a:solidFill>
                  <a:srgbClr val="FFFFFF"/>
                </a:solidFill>
                <a:latin typeface="Arial MT"/>
                <a:cs typeface="Arial MT"/>
              </a:rPr>
              <a:t> </a:t>
            </a:r>
            <a:r>
              <a:rPr sz="1190" dirty="0">
                <a:solidFill>
                  <a:srgbClr val="FFFFFF"/>
                </a:solidFill>
                <a:latin typeface="Arial MT"/>
                <a:cs typeface="Arial MT"/>
              </a:rPr>
              <a:t>el</a:t>
            </a:r>
            <a:r>
              <a:rPr sz="1190" spc="198" dirty="0">
                <a:solidFill>
                  <a:srgbClr val="FFFFFF"/>
                </a:solidFill>
                <a:latin typeface="Arial MT"/>
                <a:cs typeface="Arial MT"/>
              </a:rPr>
              <a:t> </a:t>
            </a:r>
            <a:r>
              <a:rPr sz="1190" spc="-13" dirty="0">
                <a:solidFill>
                  <a:srgbClr val="FFFFFF"/>
                </a:solidFill>
                <a:latin typeface="Arial MT"/>
                <a:cs typeface="Arial MT"/>
              </a:rPr>
              <a:t>estado </a:t>
            </a:r>
            <a:r>
              <a:rPr sz="1190" dirty="0">
                <a:solidFill>
                  <a:srgbClr val="FFFFFF"/>
                </a:solidFill>
                <a:latin typeface="Arial MT"/>
                <a:cs typeface="Arial MT"/>
              </a:rPr>
              <a:t>actual,</a:t>
            </a:r>
            <a:r>
              <a:rPr sz="1190" spc="-40" dirty="0">
                <a:solidFill>
                  <a:srgbClr val="FFFFFF"/>
                </a:solidFill>
                <a:latin typeface="Arial MT"/>
                <a:cs typeface="Arial MT"/>
              </a:rPr>
              <a:t> </a:t>
            </a:r>
            <a:r>
              <a:rPr sz="1190" dirty="0">
                <a:solidFill>
                  <a:srgbClr val="FFFFFF"/>
                </a:solidFill>
                <a:latin typeface="Arial MT"/>
                <a:cs typeface="Arial MT"/>
              </a:rPr>
              <a:t>y</a:t>
            </a:r>
            <a:r>
              <a:rPr sz="1190" spc="-40" dirty="0">
                <a:solidFill>
                  <a:srgbClr val="FFFFFF"/>
                </a:solidFill>
                <a:latin typeface="Arial MT"/>
                <a:cs typeface="Arial MT"/>
              </a:rPr>
              <a:t> </a:t>
            </a:r>
            <a:r>
              <a:rPr sz="1190" dirty="0">
                <a:solidFill>
                  <a:srgbClr val="FFFFFF"/>
                </a:solidFill>
                <a:latin typeface="Arial MT"/>
                <a:cs typeface="Arial MT"/>
              </a:rPr>
              <a:t>si</a:t>
            </a:r>
            <a:r>
              <a:rPr sz="1190" spc="-40" dirty="0">
                <a:solidFill>
                  <a:srgbClr val="FFFFFF"/>
                </a:solidFill>
                <a:latin typeface="Arial MT"/>
                <a:cs typeface="Arial MT"/>
              </a:rPr>
              <a:t> </a:t>
            </a:r>
            <a:r>
              <a:rPr sz="1190" dirty="0">
                <a:solidFill>
                  <a:srgbClr val="FFFFFF"/>
                </a:solidFill>
                <a:latin typeface="Arial MT"/>
                <a:cs typeface="Arial MT"/>
              </a:rPr>
              <a:t>es</a:t>
            </a:r>
            <a:r>
              <a:rPr sz="1190" spc="-40" dirty="0">
                <a:solidFill>
                  <a:srgbClr val="FFFFFF"/>
                </a:solidFill>
                <a:latin typeface="Arial MT"/>
                <a:cs typeface="Arial MT"/>
              </a:rPr>
              <a:t> </a:t>
            </a:r>
            <a:r>
              <a:rPr sz="1190" spc="-13" dirty="0">
                <a:solidFill>
                  <a:srgbClr val="FFFFFF"/>
                </a:solidFill>
                <a:latin typeface="Arial MT"/>
                <a:cs typeface="Arial MT"/>
              </a:rPr>
              <a:t>posible</a:t>
            </a:r>
            <a:r>
              <a:rPr sz="1190" spc="-40" dirty="0">
                <a:solidFill>
                  <a:srgbClr val="FFFFFF"/>
                </a:solidFill>
                <a:latin typeface="Arial MT"/>
                <a:cs typeface="Arial MT"/>
              </a:rPr>
              <a:t> </a:t>
            </a:r>
            <a:r>
              <a:rPr sz="1190" dirty="0">
                <a:solidFill>
                  <a:srgbClr val="FFFFFF"/>
                </a:solidFill>
                <a:latin typeface="Arial MT"/>
                <a:cs typeface="Arial MT"/>
              </a:rPr>
              <a:t>el</a:t>
            </a:r>
            <a:r>
              <a:rPr sz="1190" spc="-40" dirty="0">
                <a:solidFill>
                  <a:srgbClr val="FFFFFF"/>
                </a:solidFill>
                <a:latin typeface="Arial MT"/>
                <a:cs typeface="Arial MT"/>
              </a:rPr>
              <a:t> </a:t>
            </a:r>
            <a:r>
              <a:rPr sz="1190" spc="-13" dirty="0">
                <a:solidFill>
                  <a:srgbClr val="FFFFFF"/>
                </a:solidFill>
                <a:latin typeface="Arial MT"/>
                <a:cs typeface="Arial MT"/>
              </a:rPr>
              <a:t>estado</a:t>
            </a:r>
            <a:r>
              <a:rPr sz="1190" spc="-40" dirty="0">
                <a:solidFill>
                  <a:srgbClr val="FFFFFF"/>
                </a:solidFill>
                <a:latin typeface="Arial MT"/>
                <a:cs typeface="Arial MT"/>
              </a:rPr>
              <a:t> </a:t>
            </a:r>
            <a:r>
              <a:rPr sz="1190" spc="-13" dirty="0">
                <a:solidFill>
                  <a:srgbClr val="FFFFFF"/>
                </a:solidFill>
                <a:latin typeface="Arial MT"/>
                <a:cs typeface="Arial MT"/>
              </a:rPr>
              <a:t>anterior,</a:t>
            </a:r>
            <a:r>
              <a:rPr sz="1190" spc="-40" dirty="0">
                <a:solidFill>
                  <a:srgbClr val="FFFFFF"/>
                </a:solidFill>
                <a:latin typeface="Arial MT"/>
                <a:cs typeface="Arial MT"/>
              </a:rPr>
              <a:t> </a:t>
            </a:r>
            <a:r>
              <a:rPr sz="1190" dirty="0">
                <a:solidFill>
                  <a:srgbClr val="FFFFFF"/>
                </a:solidFill>
                <a:latin typeface="Arial MT"/>
                <a:cs typeface="Arial MT"/>
              </a:rPr>
              <a:t>y</a:t>
            </a:r>
            <a:r>
              <a:rPr sz="1190" spc="-33" dirty="0">
                <a:solidFill>
                  <a:srgbClr val="FFFFFF"/>
                </a:solidFill>
                <a:latin typeface="Arial MT"/>
                <a:cs typeface="Arial MT"/>
              </a:rPr>
              <a:t> </a:t>
            </a:r>
            <a:r>
              <a:rPr sz="1190" dirty="0">
                <a:solidFill>
                  <a:srgbClr val="FFFFFF"/>
                </a:solidFill>
                <a:latin typeface="Arial MT"/>
                <a:cs typeface="Arial MT"/>
              </a:rPr>
              <a:t>como</a:t>
            </a:r>
            <a:r>
              <a:rPr sz="1190" spc="-40" dirty="0">
                <a:solidFill>
                  <a:srgbClr val="FFFFFF"/>
                </a:solidFill>
                <a:latin typeface="Arial MT"/>
                <a:cs typeface="Arial MT"/>
              </a:rPr>
              <a:t> </a:t>
            </a:r>
            <a:r>
              <a:rPr sz="1190" dirty="0">
                <a:solidFill>
                  <a:srgbClr val="FFFFFF"/>
                </a:solidFill>
                <a:latin typeface="Arial MT"/>
                <a:cs typeface="Arial MT"/>
              </a:rPr>
              <a:t>se</a:t>
            </a:r>
            <a:r>
              <a:rPr sz="1190" spc="-40" dirty="0">
                <a:solidFill>
                  <a:srgbClr val="FFFFFF"/>
                </a:solidFill>
                <a:latin typeface="Arial MT"/>
                <a:cs typeface="Arial MT"/>
              </a:rPr>
              <a:t> </a:t>
            </a:r>
            <a:r>
              <a:rPr sz="1190" dirty="0">
                <a:solidFill>
                  <a:srgbClr val="FFFFFF"/>
                </a:solidFill>
                <a:latin typeface="Arial MT"/>
                <a:cs typeface="Arial MT"/>
              </a:rPr>
              <a:t>tuvo</a:t>
            </a:r>
            <a:r>
              <a:rPr sz="1190" spc="-40" dirty="0">
                <a:solidFill>
                  <a:srgbClr val="FFFFFF"/>
                </a:solidFill>
                <a:latin typeface="Arial MT"/>
                <a:cs typeface="Arial MT"/>
              </a:rPr>
              <a:t> </a:t>
            </a:r>
            <a:r>
              <a:rPr sz="1190" spc="-13" dirty="0">
                <a:solidFill>
                  <a:srgbClr val="FFFFFF"/>
                </a:solidFill>
                <a:latin typeface="Arial MT"/>
                <a:cs typeface="Arial MT"/>
              </a:rPr>
              <a:t>conocimiento</a:t>
            </a:r>
            <a:r>
              <a:rPr sz="1190" spc="-40" dirty="0">
                <a:solidFill>
                  <a:srgbClr val="FFFFFF"/>
                </a:solidFill>
                <a:latin typeface="Arial MT"/>
                <a:cs typeface="Arial MT"/>
              </a:rPr>
              <a:t> </a:t>
            </a:r>
            <a:r>
              <a:rPr sz="1190" spc="-33" dirty="0">
                <a:solidFill>
                  <a:srgbClr val="FFFFFF"/>
                </a:solidFill>
                <a:latin typeface="Arial MT"/>
                <a:cs typeface="Arial MT"/>
              </a:rPr>
              <a:t>del </a:t>
            </a:r>
            <a:r>
              <a:rPr sz="1190" dirty="0">
                <a:solidFill>
                  <a:srgbClr val="FFFFFF"/>
                </a:solidFill>
                <a:latin typeface="Arial MT"/>
                <a:cs typeface="Arial MT"/>
              </a:rPr>
              <a:t>modo,</a:t>
            </a:r>
            <a:r>
              <a:rPr sz="1190" spc="-20" dirty="0">
                <a:solidFill>
                  <a:srgbClr val="FFFFFF"/>
                </a:solidFill>
                <a:latin typeface="Arial MT"/>
                <a:cs typeface="Arial MT"/>
              </a:rPr>
              <a:t> </a:t>
            </a:r>
            <a:r>
              <a:rPr sz="1190" dirty="0">
                <a:solidFill>
                  <a:srgbClr val="FFFFFF"/>
                </a:solidFill>
                <a:latin typeface="Arial MT"/>
                <a:cs typeface="Arial MT"/>
              </a:rPr>
              <a:t>tiempo</a:t>
            </a:r>
            <a:r>
              <a:rPr sz="1190" spc="-20" dirty="0">
                <a:solidFill>
                  <a:srgbClr val="FFFFFF"/>
                </a:solidFill>
                <a:latin typeface="Arial MT"/>
                <a:cs typeface="Arial MT"/>
              </a:rPr>
              <a:t> </a:t>
            </a:r>
            <a:r>
              <a:rPr sz="1190" dirty="0">
                <a:solidFill>
                  <a:srgbClr val="FFFFFF"/>
                </a:solidFill>
                <a:latin typeface="Arial MT"/>
                <a:cs typeface="Arial MT"/>
              </a:rPr>
              <a:t>y</a:t>
            </a:r>
            <a:r>
              <a:rPr sz="1190" spc="-20" dirty="0">
                <a:solidFill>
                  <a:srgbClr val="FFFFFF"/>
                </a:solidFill>
                <a:latin typeface="Arial MT"/>
                <a:cs typeface="Arial MT"/>
              </a:rPr>
              <a:t> </a:t>
            </a:r>
            <a:r>
              <a:rPr sz="1190" dirty="0">
                <a:solidFill>
                  <a:srgbClr val="FFFFFF"/>
                </a:solidFill>
                <a:latin typeface="Arial MT"/>
                <a:cs typeface="Arial MT"/>
              </a:rPr>
              <a:t>causa</a:t>
            </a:r>
            <a:r>
              <a:rPr sz="1190" spc="-20" dirty="0">
                <a:solidFill>
                  <a:srgbClr val="FFFFFF"/>
                </a:solidFill>
                <a:latin typeface="Arial MT"/>
                <a:cs typeface="Arial MT"/>
              </a:rPr>
              <a:t> </a:t>
            </a:r>
            <a:r>
              <a:rPr sz="1190" dirty="0">
                <a:solidFill>
                  <a:srgbClr val="FFFFFF"/>
                </a:solidFill>
                <a:latin typeface="Arial MT"/>
                <a:cs typeface="Arial MT"/>
              </a:rPr>
              <a:t>de</a:t>
            </a:r>
            <a:r>
              <a:rPr sz="1190" spc="-20" dirty="0">
                <a:solidFill>
                  <a:srgbClr val="FFFFFF"/>
                </a:solidFill>
                <a:latin typeface="Arial MT"/>
                <a:cs typeface="Arial MT"/>
              </a:rPr>
              <a:t> </a:t>
            </a:r>
            <a:r>
              <a:rPr sz="1190" dirty="0">
                <a:solidFill>
                  <a:srgbClr val="FFFFFF"/>
                </a:solidFill>
                <a:latin typeface="Arial MT"/>
                <a:cs typeface="Arial MT"/>
              </a:rPr>
              <a:t>su</a:t>
            </a:r>
            <a:r>
              <a:rPr sz="1190" spc="-13" dirty="0">
                <a:solidFill>
                  <a:srgbClr val="FFFFFF"/>
                </a:solidFill>
                <a:latin typeface="Arial MT"/>
                <a:cs typeface="Arial MT"/>
              </a:rPr>
              <a:t> desaparición.</a:t>
            </a:r>
            <a:endParaRPr sz="1190" dirty="0">
              <a:latin typeface="Arial MT"/>
              <a:cs typeface="Arial MT"/>
            </a:endParaRPr>
          </a:p>
          <a:p>
            <a:pPr marL="237552" marR="83941" indent="-145217" algn="just">
              <a:spcBef>
                <a:spcPts val="747"/>
              </a:spcBef>
              <a:buFont typeface="Segoe UI Symbol"/>
              <a:buChar char="⚫"/>
              <a:tabLst>
                <a:tab pos="237552" algn="l"/>
              </a:tabLst>
            </a:pPr>
            <a:r>
              <a:rPr sz="1190" dirty="0">
                <a:solidFill>
                  <a:srgbClr val="FFFFFF"/>
                </a:solidFill>
                <a:latin typeface="Arial MT"/>
                <a:cs typeface="Arial MT"/>
              </a:rPr>
              <a:t>De</a:t>
            </a:r>
            <a:r>
              <a:rPr sz="1190" spc="-13" dirty="0">
                <a:solidFill>
                  <a:srgbClr val="FFFFFF"/>
                </a:solidFill>
                <a:latin typeface="Arial MT"/>
                <a:cs typeface="Arial MT"/>
              </a:rPr>
              <a:t> </a:t>
            </a:r>
            <a:r>
              <a:rPr sz="1190" dirty="0">
                <a:solidFill>
                  <a:srgbClr val="FFFFFF"/>
                </a:solidFill>
                <a:latin typeface="Arial MT"/>
                <a:cs typeface="Arial MT"/>
              </a:rPr>
              <a:t>ser</a:t>
            </a:r>
            <a:r>
              <a:rPr sz="1190" spc="-7" dirty="0">
                <a:solidFill>
                  <a:srgbClr val="FFFFFF"/>
                </a:solidFill>
                <a:latin typeface="Arial MT"/>
                <a:cs typeface="Arial MT"/>
              </a:rPr>
              <a:t> </a:t>
            </a:r>
            <a:r>
              <a:rPr sz="1190" dirty="0">
                <a:solidFill>
                  <a:srgbClr val="FFFFFF"/>
                </a:solidFill>
                <a:latin typeface="Arial MT"/>
                <a:cs typeface="Arial MT"/>
              </a:rPr>
              <a:t>posible,</a:t>
            </a:r>
            <a:r>
              <a:rPr sz="1190" spc="-7" dirty="0">
                <a:solidFill>
                  <a:srgbClr val="FFFFFF"/>
                </a:solidFill>
                <a:latin typeface="Arial MT"/>
                <a:cs typeface="Arial MT"/>
              </a:rPr>
              <a:t> </a:t>
            </a:r>
            <a:r>
              <a:rPr sz="1190" dirty="0">
                <a:solidFill>
                  <a:srgbClr val="FFFFFF"/>
                </a:solidFill>
                <a:latin typeface="Arial MT"/>
                <a:cs typeface="Arial MT"/>
              </a:rPr>
              <a:t>levantar</a:t>
            </a:r>
            <a:r>
              <a:rPr sz="1190" spc="-7" dirty="0">
                <a:solidFill>
                  <a:srgbClr val="FFFFFF"/>
                </a:solidFill>
                <a:latin typeface="Arial MT"/>
                <a:cs typeface="Arial MT"/>
              </a:rPr>
              <a:t> </a:t>
            </a:r>
            <a:r>
              <a:rPr sz="1190" dirty="0">
                <a:solidFill>
                  <a:srgbClr val="FFFFFF"/>
                </a:solidFill>
                <a:latin typeface="Arial MT"/>
                <a:cs typeface="Arial MT"/>
              </a:rPr>
              <a:t>planos</a:t>
            </a:r>
            <a:r>
              <a:rPr sz="1190" spc="-7" dirty="0">
                <a:solidFill>
                  <a:srgbClr val="FFFFFF"/>
                </a:solidFill>
                <a:latin typeface="Arial MT"/>
                <a:cs typeface="Arial MT"/>
              </a:rPr>
              <a:t> </a:t>
            </a:r>
            <a:r>
              <a:rPr sz="1190" dirty="0">
                <a:solidFill>
                  <a:srgbClr val="FFFFFF"/>
                </a:solidFill>
                <a:latin typeface="Arial MT"/>
                <a:cs typeface="Arial MT"/>
              </a:rPr>
              <a:t>descriptivos,</a:t>
            </a:r>
            <a:r>
              <a:rPr sz="1190" spc="-13" dirty="0">
                <a:solidFill>
                  <a:srgbClr val="FFFFFF"/>
                </a:solidFill>
                <a:latin typeface="Arial MT"/>
                <a:cs typeface="Arial MT"/>
              </a:rPr>
              <a:t> </a:t>
            </a:r>
            <a:r>
              <a:rPr sz="1190" dirty="0">
                <a:solidFill>
                  <a:srgbClr val="FFFFFF"/>
                </a:solidFill>
                <a:latin typeface="Arial MT"/>
                <a:cs typeface="Arial MT"/>
              </a:rPr>
              <a:t>fotográficos</a:t>
            </a:r>
            <a:r>
              <a:rPr sz="1190" spc="-7" dirty="0">
                <a:solidFill>
                  <a:srgbClr val="FFFFFF"/>
                </a:solidFill>
                <a:latin typeface="Arial MT"/>
                <a:cs typeface="Arial MT"/>
              </a:rPr>
              <a:t> </a:t>
            </a:r>
            <a:r>
              <a:rPr sz="1190" dirty="0">
                <a:solidFill>
                  <a:srgbClr val="FFFFFF"/>
                </a:solidFill>
                <a:latin typeface="Arial MT"/>
                <a:cs typeface="Arial MT"/>
              </a:rPr>
              <a:t>y</a:t>
            </a:r>
            <a:r>
              <a:rPr sz="1190" spc="-7" dirty="0">
                <a:solidFill>
                  <a:srgbClr val="FFFFFF"/>
                </a:solidFill>
                <a:latin typeface="Arial MT"/>
                <a:cs typeface="Arial MT"/>
              </a:rPr>
              <a:t> </a:t>
            </a:r>
            <a:r>
              <a:rPr sz="1190" dirty="0">
                <a:solidFill>
                  <a:srgbClr val="FFFFFF"/>
                </a:solidFill>
                <a:latin typeface="Arial MT"/>
                <a:cs typeface="Arial MT"/>
              </a:rPr>
              <a:t>de</a:t>
            </a:r>
            <a:r>
              <a:rPr sz="1190" spc="-7" dirty="0">
                <a:solidFill>
                  <a:srgbClr val="FFFFFF"/>
                </a:solidFill>
                <a:latin typeface="Arial MT"/>
                <a:cs typeface="Arial MT"/>
              </a:rPr>
              <a:t> </a:t>
            </a:r>
            <a:r>
              <a:rPr sz="1190" dirty="0">
                <a:solidFill>
                  <a:srgbClr val="FFFFFF"/>
                </a:solidFill>
                <a:latin typeface="Arial MT"/>
                <a:cs typeface="Arial MT"/>
              </a:rPr>
              <a:t>señales;</a:t>
            </a:r>
            <a:r>
              <a:rPr sz="1190" spc="-7" dirty="0">
                <a:solidFill>
                  <a:srgbClr val="FFFFFF"/>
                </a:solidFill>
                <a:latin typeface="Arial MT"/>
                <a:cs typeface="Arial MT"/>
              </a:rPr>
              <a:t> </a:t>
            </a:r>
            <a:r>
              <a:rPr sz="1190" spc="-66" dirty="0">
                <a:solidFill>
                  <a:srgbClr val="FFFFFF"/>
                </a:solidFill>
                <a:latin typeface="Arial MT"/>
                <a:cs typeface="Arial MT"/>
              </a:rPr>
              <a:t>o</a:t>
            </a:r>
            <a:r>
              <a:rPr sz="1190" dirty="0">
                <a:solidFill>
                  <a:srgbClr val="FFFFFF"/>
                </a:solidFill>
                <a:latin typeface="Arial MT"/>
                <a:cs typeface="Arial MT"/>
              </a:rPr>
              <a:t> realizar</a:t>
            </a:r>
            <a:r>
              <a:rPr sz="1190" spc="-46" dirty="0">
                <a:solidFill>
                  <a:srgbClr val="FFFFFF"/>
                </a:solidFill>
                <a:latin typeface="Arial MT"/>
                <a:cs typeface="Arial MT"/>
              </a:rPr>
              <a:t> </a:t>
            </a:r>
            <a:r>
              <a:rPr sz="1190" dirty="0">
                <a:solidFill>
                  <a:srgbClr val="FFFFFF"/>
                </a:solidFill>
                <a:latin typeface="Arial MT"/>
                <a:cs typeface="Arial MT"/>
              </a:rPr>
              <a:t>otra</a:t>
            </a:r>
            <a:r>
              <a:rPr sz="1190" spc="-33" dirty="0">
                <a:solidFill>
                  <a:srgbClr val="FFFFFF"/>
                </a:solidFill>
                <a:latin typeface="Arial MT"/>
                <a:cs typeface="Arial MT"/>
              </a:rPr>
              <a:t> </a:t>
            </a:r>
            <a:r>
              <a:rPr sz="1190" dirty="0">
                <a:solidFill>
                  <a:srgbClr val="FFFFFF"/>
                </a:solidFill>
                <a:latin typeface="Arial MT"/>
                <a:cs typeface="Arial MT"/>
              </a:rPr>
              <a:t>operación</a:t>
            </a:r>
            <a:r>
              <a:rPr sz="1190" spc="-26" dirty="0">
                <a:solidFill>
                  <a:srgbClr val="FFFFFF"/>
                </a:solidFill>
                <a:latin typeface="Arial MT"/>
                <a:cs typeface="Arial MT"/>
              </a:rPr>
              <a:t> </a:t>
            </a:r>
            <a:r>
              <a:rPr sz="1190" spc="-13" dirty="0">
                <a:solidFill>
                  <a:srgbClr val="FFFFFF"/>
                </a:solidFill>
                <a:latin typeface="Arial MT"/>
                <a:cs typeface="Arial MT"/>
              </a:rPr>
              <a:t>técnica.</a:t>
            </a:r>
            <a:endParaRPr sz="1190" dirty="0">
              <a:latin typeface="Arial MT"/>
              <a:cs typeface="Arial MT"/>
            </a:endParaRPr>
          </a:p>
          <a:p>
            <a:pPr marL="237552" marR="83941" indent="-145217" algn="just">
              <a:spcBef>
                <a:spcPts val="747"/>
              </a:spcBef>
              <a:buFont typeface="Segoe UI Symbol"/>
              <a:buChar char="⚫"/>
              <a:tabLst>
                <a:tab pos="237552" algn="l"/>
              </a:tabLst>
            </a:pPr>
            <a:r>
              <a:rPr sz="1190" dirty="0">
                <a:solidFill>
                  <a:srgbClr val="FFFFFF"/>
                </a:solidFill>
                <a:latin typeface="Arial MT"/>
                <a:cs typeface="Arial MT"/>
              </a:rPr>
              <a:t>Levantar</a:t>
            </a:r>
            <a:r>
              <a:rPr sz="1190" spc="73" dirty="0">
                <a:solidFill>
                  <a:srgbClr val="FFFFFF"/>
                </a:solidFill>
                <a:latin typeface="Arial MT"/>
                <a:cs typeface="Arial MT"/>
              </a:rPr>
              <a:t> </a:t>
            </a:r>
            <a:r>
              <a:rPr sz="1190" dirty="0">
                <a:solidFill>
                  <a:srgbClr val="FFFFFF"/>
                </a:solidFill>
                <a:latin typeface="Arial MT"/>
                <a:cs typeface="Arial MT"/>
              </a:rPr>
              <a:t>el</a:t>
            </a:r>
            <a:r>
              <a:rPr sz="1190" spc="73" dirty="0">
                <a:solidFill>
                  <a:srgbClr val="FFFFFF"/>
                </a:solidFill>
                <a:latin typeface="Arial MT"/>
                <a:cs typeface="Arial MT"/>
              </a:rPr>
              <a:t> </a:t>
            </a:r>
            <a:r>
              <a:rPr sz="1190" dirty="0">
                <a:solidFill>
                  <a:srgbClr val="FFFFFF"/>
                </a:solidFill>
                <a:latin typeface="Arial MT"/>
                <a:cs typeface="Arial MT"/>
              </a:rPr>
              <a:t>acta</a:t>
            </a:r>
            <a:r>
              <a:rPr sz="1190" spc="73" dirty="0">
                <a:solidFill>
                  <a:srgbClr val="FFFFFF"/>
                </a:solidFill>
                <a:latin typeface="Arial MT"/>
                <a:cs typeface="Arial MT"/>
              </a:rPr>
              <a:t> </a:t>
            </a:r>
            <a:r>
              <a:rPr sz="1190" dirty="0">
                <a:solidFill>
                  <a:srgbClr val="FFFFFF"/>
                </a:solidFill>
                <a:latin typeface="Arial MT"/>
                <a:cs typeface="Arial MT"/>
              </a:rPr>
              <a:t>con</a:t>
            </a:r>
            <a:r>
              <a:rPr sz="1190" spc="73" dirty="0">
                <a:solidFill>
                  <a:srgbClr val="FFFFFF"/>
                </a:solidFill>
                <a:latin typeface="Arial MT"/>
                <a:cs typeface="Arial MT"/>
              </a:rPr>
              <a:t> </a:t>
            </a:r>
            <a:r>
              <a:rPr sz="1190" dirty="0">
                <a:solidFill>
                  <a:srgbClr val="FFFFFF"/>
                </a:solidFill>
                <a:latin typeface="Arial MT"/>
                <a:cs typeface="Arial MT"/>
              </a:rPr>
              <a:t>la</a:t>
            </a:r>
            <a:r>
              <a:rPr sz="1190" spc="73" dirty="0">
                <a:solidFill>
                  <a:srgbClr val="FFFFFF"/>
                </a:solidFill>
                <a:latin typeface="Arial MT"/>
                <a:cs typeface="Arial MT"/>
              </a:rPr>
              <a:t> </a:t>
            </a:r>
            <a:r>
              <a:rPr sz="1190" dirty="0">
                <a:solidFill>
                  <a:srgbClr val="FFFFFF"/>
                </a:solidFill>
                <a:latin typeface="Arial MT"/>
                <a:cs typeface="Arial MT"/>
              </a:rPr>
              <a:t>descripción</a:t>
            </a:r>
            <a:r>
              <a:rPr sz="1190" spc="73" dirty="0">
                <a:solidFill>
                  <a:srgbClr val="FFFFFF"/>
                </a:solidFill>
                <a:latin typeface="Arial MT"/>
                <a:cs typeface="Arial MT"/>
              </a:rPr>
              <a:t> </a:t>
            </a:r>
            <a:r>
              <a:rPr sz="1190" dirty="0">
                <a:solidFill>
                  <a:srgbClr val="FFFFFF"/>
                </a:solidFill>
                <a:latin typeface="Arial MT"/>
                <a:cs typeface="Arial MT"/>
              </a:rPr>
              <a:t>del</a:t>
            </a:r>
            <a:r>
              <a:rPr sz="1190" spc="79" dirty="0">
                <a:solidFill>
                  <a:srgbClr val="FFFFFF"/>
                </a:solidFill>
                <a:latin typeface="Arial MT"/>
                <a:cs typeface="Arial MT"/>
              </a:rPr>
              <a:t> </a:t>
            </a:r>
            <a:r>
              <a:rPr sz="1190" dirty="0">
                <a:solidFill>
                  <a:srgbClr val="FFFFFF"/>
                </a:solidFill>
                <a:latin typeface="Arial MT"/>
                <a:cs typeface="Arial MT"/>
              </a:rPr>
              <a:t>lugar,</a:t>
            </a:r>
            <a:r>
              <a:rPr sz="1190" spc="73" dirty="0">
                <a:solidFill>
                  <a:srgbClr val="FFFFFF"/>
                </a:solidFill>
                <a:latin typeface="Arial MT"/>
                <a:cs typeface="Arial MT"/>
              </a:rPr>
              <a:t> </a:t>
            </a:r>
            <a:r>
              <a:rPr sz="1190" dirty="0">
                <a:solidFill>
                  <a:srgbClr val="FFFFFF"/>
                </a:solidFill>
                <a:latin typeface="Arial MT"/>
                <a:cs typeface="Arial MT"/>
              </a:rPr>
              <a:t>el</a:t>
            </a:r>
            <a:r>
              <a:rPr sz="1190" spc="73" dirty="0">
                <a:solidFill>
                  <a:srgbClr val="FFFFFF"/>
                </a:solidFill>
                <a:latin typeface="Arial MT"/>
                <a:cs typeface="Arial MT"/>
              </a:rPr>
              <a:t> </a:t>
            </a:r>
            <a:r>
              <a:rPr sz="1190" dirty="0">
                <a:solidFill>
                  <a:srgbClr val="FFFFFF"/>
                </a:solidFill>
                <a:latin typeface="Arial MT"/>
                <a:cs typeface="Arial MT"/>
              </a:rPr>
              <a:t>motivo</a:t>
            </a:r>
            <a:r>
              <a:rPr sz="1190" spc="73" dirty="0">
                <a:solidFill>
                  <a:srgbClr val="FFFFFF"/>
                </a:solidFill>
                <a:latin typeface="Arial MT"/>
                <a:cs typeface="Arial MT"/>
              </a:rPr>
              <a:t> </a:t>
            </a:r>
            <a:r>
              <a:rPr sz="1190" dirty="0">
                <a:solidFill>
                  <a:srgbClr val="FFFFFF"/>
                </a:solidFill>
                <a:latin typeface="Arial MT"/>
                <a:cs typeface="Arial MT"/>
              </a:rPr>
              <a:t>y</a:t>
            </a:r>
            <a:r>
              <a:rPr sz="1190" spc="73" dirty="0">
                <a:solidFill>
                  <a:srgbClr val="FFFFFF"/>
                </a:solidFill>
                <a:latin typeface="Arial MT"/>
                <a:cs typeface="Arial MT"/>
              </a:rPr>
              <a:t> </a:t>
            </a:r>
            <a:r>
              <a:rPr sz="1190" dirty="0">
                <a:solidFill>
                  <a:srgbClr val="FFFFFF"/>
                </a:solidFill>
                <a:latin typeface="Arial MT"/>
                <a:cs typeface="Arial MT"/>
              </a:rPr>
              <a:t>forma</a:t>
            </a:r>
            <a:r>
              <a:rPr sz="1190" spc="73" dirty="0">
                <a:solidFill>
                  <a:srgbClr val="FFFFFF"/>
                </a:solidFill>
                <a:latin typeface="Arial MT"/>
                <a:cs typeface="Arial MT"/>
              </a:rPr>
              <a:t> </a:t>
            </a:r>
            <a:r>
              <a:rPr sz="1190" dirty="0">
                <a:solidFill>
                  <a:srgbClr val="FFFFFF"/>
                </a:solidFill>
                <a:latin typeface="Arial MT"/>
                <a:cs typeface="Arial MT"/>
              </a:rPr>
              <a:t>en</a:t>
            </a:r>
            <a:r>
              <a:rPr sz="1190" spc="73" dirty="0">
                <a:solidFill>
                  <a:srgbClr val="FFFFFF"/>
                </a:solidFill>
                <a:latin typeface="Arial MT"/>
                <a:cs typeface="Arial MT"/>
              </a:rPr>
              <a:t> </a:t>
            </a:r>
            <a:r>
              <a:rPr sz="1190" spc="-33" dirty="0">
                <a:solidFill>
                  <a:srgbClr val="FFFFFF"/>
                </a:solidFill>
                <a:latin typeface="Arial MT"/>
                <a:cs typeface="Arial MT"/>
              </a:rPr>
              <a:t>que </a:t>
            </a:r>
            <a:r>
              <a:rPr sz="1190" dirty="0">
                <a:solidFill>
                  <a:srgbClr val="FFFFFF"/>
                </a:solidFill>
                <a:latin typeface="Arial MT"/>
                <a:cs typeface="Arial MT"/>
              </a:rPr>
              <a:t>se</a:t>
            </a:r>
            <a:r>
              <a:rPr sz="1190" spc="151" dirty="0">
                <a:solidFill>
                  <a:srgbClr val="FFFFFF"/>
                </a:solidFill>
                <a:latin typeface="Arial MT"/>
                <a:cs typeface="Arial MT"/>
              </a:rPr>
              <a:t> </a:t>
            </a:r>
            <a:r>
              <a:rPr sz="1190" dirty="0">
                <a:solidFill>
                  <a:srgbClr val="FFFFFF"/>
                </a:solidFill>
                <a:latin typeface="Arial MT"/>
                <a:cs typeface="Arial MT"/>
              </a:rPr>
              <a:t>llevó</a:t>
            </a:r>
            <a:r>
              <a:rPr sz="1190" spc="151" dirty="0">
                <a:solidFill>
                  <a:srgbClr val="FFFFFF"/>
                </a:solidFill>
                <a:latin typeface="Arial MT"/>
                <a:cs typeface="Arial MT"/>
              </a:rPr>
              <a:t> </a:t>
            </a:r>
            <a:r>
              <a:rPr sz="1190" dirty="0">
                <a:solidFill>
                  <a:srgbClr val="FFFFFF"/>
                </a:solidFill>
                <a:latin typeface="Arial MT"/>
                <a:cs typeface="Arial MT"/>
              </a:rPr>
              <a:t>acabo,</a:t>
            </a:r>
            <a:r>
              <a:rPr sz="1190" spc="151" dirty="0">
                <a:solidFill>
                  <a:srgbClr val="FFFFFF"/>
                </a:solidFill>
                <a:latin typeface="Arial MT"/>
                <a:cs typeface="Arial MT"/>
              </a:rPr>
              <a:t> </a:t>
            </a:r>
            <a:r>
              <a:rPr sz="1190" dirty="0">
                <a:solidFill>
                  <a:srgbClr val="FFFFFF"/>
                </a:solidFill>
                <a:latin typeface="Arial MT"/>
                <a:cs typeface="Arial MT"/>
              </a:rPr>
              <a:t>nombre</a:t>
            </a:r>
            <a:r>
              <a:rPr sz="1190" spc="151" dirty="0">
                <a:solidFill>
                  <a:srgbClr val="FFFFFF"/>
                </a:solidFill>
                <a:latin typeface="Arial MT"/>
                <a:cs typeface="Arial MT"/>
              </a:rPr>
              <a:t> </a:t>
            </a:r>
            <a:r>
              <a:rPr sz="1190" dirty="0">
                <a:solidFill>
                  <a:srgbClr val="FFFFFF"/>
                </a:solidFill>
                <a:latin typeface="Arial MT"/>
                <a:cs typeface="Arial MT"/>
              </a:rPr>
              <a:t>de</a:t>
            </a:r>
            <a:r>
              <a:rPr sz="1190" spc="151" dirty="0">
                <a:solidFill>
                  <a:srgbClr val="FFFFFF"/>
                </a:solidFill>
                <a:latin typeface="Arial MT"/>
                <a:cs typeface="Arial MT"/>
              </a:rPr>
              <a:t> </a:t>
            </a:r>
            <a:r>
              <a:rPr sz="1190" dirty="0">
                <a:solidFill>
                  <a:srgbClr val="FFFFFF"/>
                </a:solidFill>
                <a:latin typeface="Arial MT"/>
                <a:cs typeface="Arial MT"/>
              </a:rPr>
              <a:t>encargado;</a:t>
            </a:r>
            <a:r>
              <a:rPr sz="1190" spc="151" dirty="0">
                <a:solidFill>
                  <a:srgbClr val="FFFFFF"/>
                </a:solidFill>
                <a:latin typeface="Arial MT"/>
                <a:cs typeface="Arial MT"/>
              </a:rPr>
              <a:t> </a:t>
            </a:r>
            <a:r>
              <a:rPr sz="1190" dirty="0">
                <a:solidFill>
                  <a:srgbClr val="FFFFFF"/>
                </a:solidFill>
                <a:latin typeface="Arial MT"/>
                <a:cs typeface="Arial MT"/>
              </a:rPr>
              <a:t>asimismo</a:t>
            </a:r>
            <a:r>
              <a:rPr sz="1190" spc="151" dirty="0">
                <a:solidFill>
                  <a:srgbClr val="FFFFFF"/>
                </a:solidFill>
                <a:latin typeface="Arial MT"/>
                <a:cs typeface="Arial MT"/>
              </a:rPr>
              <a:t> </a:t>
            </a:r>
            <a:r>
              <a:rPr sz="1190" dirty="0">
                <a:solidFill>
                  <a:srgbClr val="FFFFFF"/>
                </a:solidFill>
                <a:latin typeface="Arial MT"/>
                <a:cs typeface="Arial MT"/>
              </a:rPr>
              <a:t>indicar</a:t>
            </a:r>
            <a:r>
              <a:rPr sz="1190" spc="151" dirty="0">
                <a:solidFill>
                  <a:srgbClr val="FFFFFF"/>
                </a:solidFill>
                <a:latin typeface="Arial MT"/>
                <a:cs typeface="Arial MT"/>
              </a:rPr>
              <a:t> </a:t>
            </a:r>
            <a:r>
              <a:rPr sz="1190" dirty="0">
                <a:solidFill>
                  <a:srgbClr val="FFFFFF"/>
                </a:solidFill>
                <a:latin typeface="Arial MT"/>
                <a:cs typeface="Arial MT"/>
              </a:rPr>
              <a:t>los</a:t>
            </a:r>
            <a:r>
              <a:rPr sz="1190" spc="151" dirty="0">
                <a:solidFill>
                  <a:srgbClr val="FFFFFF"/>
                </a:solidFill>
                <a:latin typeface="Arial MT"/>
                <a:cs typeface="Arial MT"/>
              </a:rPr>
              <a:t> </a:t>
            </a:r>
            <a:r>
              <a:rPr sz="1190" spc="-13" dirty="0">
                <a:solidFill>
                  <a:srgbClr val="FFFFFF"/>
                </a:solidFill>
                <a:latin typeface="Arial MT"/>
                <a:cs typeface="Arial MT"/>
              </a:rPr>
              <a:t>nombres, </a:t>
            </a:r>
            <a:r>
              <a:rPr sz="1190" dirty="0">
                <a:solidFill>
                  <a:srgbClr val="FFFFFF"/>
                </a:solidFill>
                <a:latin typeface="Arial MT"/>
                <a:cs typeface="Arial MT"/>
              </a:rPr>
              <a:t>características</a:t>
            </a:r>
            <a:r>
              <a:rPr sz="1190" spc="26" dirty="0">
                <a:solidFill>
                  <a:srgbClr val="FFFFFF"/>
                </a:solidFill>
                <a:latin typeface="Arial MT"/>
                <a:cs typeface="Arial MT"/>
              </a:rPr>
              <a:t> </a:t>
            </a:r>
            <a:r>
              <a:rPr sz="1190" dirty="0">
                <a:solidFill>
                  <a:srgbClr val="FFFFFF"/>
                </a:solidFill>
                <a:latin typeface="Arial MT"/>
                <a:cs typeface="Arial MT"/>
              </a:rPr>
              <a:t>y</a:t>
            </a:r>
            <a:r>
              <a:rPr sz="1190" spc="33" dirty="0">
                <a:solidFill>
                  <a:srgbClr val="FFFFFF"/>
                </a:solidFill>
                <a:latin typeface="Arial MT"/>
                <a:cs typeface="Arial MT"/>
              </a:rPr>
              <a:t> </a:t>
            </a:r>
            <a:r>
              <a:rPr sz="1190" dirty="0">
                <a:solidFill>
                  <a:srgbClr val="FFFFFF"/>
                </a:solidFill>
                <a:latin typeface="Arial MT"/>
                <a:cs typeface="Arial MT"/>
              </a:rPr>
              <a:t>estado</a:t>
            </a:r>
            <a:r>
              <a:rPr sz="1190" spc="33" dirty="0">
                <a:solidFill>
                  <a:srgbClr val="FFFFFF"/>
                </a:solidFill>
                <a:latin typeface="Arial MT"/>
                <a:cs typeface="Arial MT"/>
              </a:rPr>
              <a:t> </a:t>
            </a:r>
            <a:r>
              <a:rPr sz="1190" dirty="0">
                <a:solidFill>
                  <a:srgbClr val="FFFFFF"/>
                </a:solidFill>
                <a:latin typeface="Arial MT"/>
                <a:cs typeface="Arial MT"/>
              </a:rPr>
              <a:t>de</a:t>
            </a:r>
            <a:r>
              <a:rPr sz="1190" spc="26" dirty="0">
                <a:solidFill>
                  <a:srgbClr val="FFFFFF"/>
                </a:solidFill>
                <a:latin typeface="Arial MT"/>
                <a:cs typeface="Arial MT"/>
              </a:rPr>
              <a:t> </a:t>
            </a:r>
            <a:r>
              <a:rPr sz="1190" dirty="0">
                <a:solidFill>
                  <a:srgbClr val="FFFFFF"/>
                </a:solidFill>
                <a:latin typeface="Arial MT"/>
                <a:cs typeface="Arial MT"/>
              </a:rPr>
              <a:t>la(s)</a:t>
            </a:r>
            <a:r>
              <a:rPr sz="1190" spc="33" dirty="0">
                <a:solidFill>
                  <a:srgbClr val="FFFFFF"/>
                </a:solidFill>
                <a:latin typeface="Arial MT"/>
                <a:cs typeface="Arial MT"/>
              </a:rPr>
              <a:t> </a:t>
            </a:r>
            <a:r>
              <a:rPr sz="1190" dirty="0">
                <a:solidFill>
                  <a:srgbClr val="FFFFFF"/>
                </a:solidFill>
                <a:latin typeface="Arial MT"/>
                <a:cs typeface="Arial MT"/>
              </a:rPr>
              <a:t>persona(s),</a:t>
            </a:r>
            <a:r>
              <a:rPr sz="1190" spc="33" dirty="0">
                <a:solidFill>
                  <a:srgbClr val="FFFFFF"/>
                </a:solidFill>
                <a:latin typeface="Arial MT"/>
                <a:cs typeface="Arial MT"/>
              </a:rPr>
              <a:t> </a:t>
            </a:r>
            <a:r>
              <a:rPr sz="1190" dirty="0">
                <a:solidFill>
                  <a:srgbClr val="FFFFFF"/>
                </a:solidFill>
                <a:latin typeface="Arial MT"/>
                <a:cs typeface="Arial MT"/>
              </a:rPr>
              <a:t>cosas</a:t>
            </a:r>
            <a:r>
              <a:rPr sz="1190" spc="33" dirty="0">
                <a:solidFill>
                  <a:srgbClr val="FFFFFF"/>
                </a:solidFill>
                <a:latin typeface="Arial MT"/>
                <a:cs typeface="Arial MT"/>
              </a:rPr>
              <a:t> </a:t>
            </a:r>
            <a:r>
              <a:rPr sz="1190" dirty="0">
                <a:solidFill>
                  <a:srgbClr val="FFFFFF"/>
                </a:solidFill>
                <a:latin typeface="Arial MT"/>
                <a:cs typeface="Arial MT"/>
              </a:rPr>
              <a:t>o</a:t>
            </a:r>
            <a:r>
              <a:rPr sz="1190" spc="26" dirty="0">
                <a:solidFill>
                  <a:srgbClr val="FFFFFF"/>
                </a:solidFill>
                <a:latin typeface="Arial MT"/>
                <a:cs typeface="Arial MT"/>
              </a:rPr>
              <a:t> </a:t>
            </a:r>
            <a:r>
              <a:rPr sz="1190" dirty="0">
                <a:solidFill>
                  <a:srgbClr val="FFFFFF"/>
                </a:solidFill>
                <a:latin typeface="Arial MT"/>
                <a:cs typeface="Arial MT"/>
              </a:rPr>
              <a:t>rastros</a:t>
            </a:r>
            <a:r>
              <a:rPr sz="1190" spc="33" dirty="0">
                <a:solidFill>
                  <a:srgbClr val="FFFFFF"/>
                </a:solidFill>
                <a:latin typeface="Arial MT"/>
                <a:cs typeface="Arial MT"/>
              </a:rPr>
              <a:t> </a:t>
            </a:r>
            <a:r>
              <a:rPr sz="1190" spc="-13" dirty="0">
                <a:solidFill>
                  <a:srgbClr val="FFFFFF"/>
                </a:solidFill>
                <a:latin typeface="Arial MT"/>
                <a:cs typeface="Arial MT"/>
              </a:rPr>
              <a:t>materiales, </a:t>
            </a:r>
            <a:r>
              <a:rPr sz="1190" dirty="0">
                <a:solidFill>
                  <a:srgbClr val="FFFFFF"/>
                </a:solidFill>
                <a:latin typeface="Arial MT"/>
                <a:cs typeface="Arial MT"/>
              </a:rPr>
              <a:t>y</a:t>
            </a:r>
            <a:r>
              <a:rPr sz="1190" spc="151" dirty="0">
                <a:solidFill>
                  <a:srgbClr val="FFFFFF"/>
                </a:solidFill>
                <a:latin typeface="Arial MT"/>
                <a:cs typeface="Arial MT"/>
              </a:rPr>
              <a:t> </a:t>
            </a:r>
            <a:r>
              <a:rPr sz="1190" dirty="0">
                <a:solidFill>
                  <a:srgbClr val="FFFFFF"/>
                </a:solidFill>
                <a:latin typeface="Arial MT"/>
                <a:cs typeface="Arial MT"/>
              </a:rPr>
              <a:t>en</a:t>
            </a:r>
            <a:r>
              <a:rPr sz="1190" spc="172" dirty="0">
                <a:solidFill>
                  <a:srgbClr val="FFFFFF"/>
                </a:solidFill>
                <a:latin typeface="Arial MT"/>
                <a:cs typeface="Arial MT"/>
              </a:rPr>
              <a:t> </a:t>
            </a:r>
            <a:r>
              <a:rPr sz="1190" dirty="0">
                <a:solidFill>
                  <a:srgbClr val="FFFFFF"/>
                </a:solidFill>
                <a:latin typeface="Arial MT"/>
                <a:cs typeface="Arial MT"/>
              </a:rPr>
              <a:t>general</a:t>
            </a:r>
            <a:r>
              <a:rPr sz="1190" spc="165" dirty="0">
                <a:solidFill>
                  <a:srgbClr val="FFFFFF"/>
                </a:solidFill>
                <a:latin typeface="Arial MT"/>
                <a:cs typeface="Arial MT"/>
              </a:rPr>
              <a:t> </a:t>
            </a:r>
            <a:r>
              <a:rPr sz="1190" dirty="0">
                <a:solidFill>
                  <a:srgbClr val="FFFFFF"/>
                </a:solidFill>
                <a:latin typeface="Arial MT"/>
                <a:cs typeface="Arial MT"/>
              </a:rPr>
              <a:t>todo</a:t>
            </a:r>
            <a:r>
              <a:rPr sz="1190" spc="172" dirty="0">
                <a:solidFill>
                  <a:srgbClr val="FFFFFF"/>
                </a:solidFill>
                <a:latin typeface="Arial MT"/>
                <a:cs typeface="Arial MT"/>
              </a:rPr>
              <a:t> </a:t>
            </a:r>
            <a:r>
              <a:rPr sz="1190" dirty="0">
                <a:solidFill>
                  <a:srgbClr val="FFFFFF"/>
                </a:solidFill>
                <a:latin typeface="Arial MT"/>
                <a:cs typeface="Arial MT"/>
              </a:rPr>
              <a:t>aquello</a:t>
            </a:r>
            <a:r>
              <a:rPr sz="1190" spc="165" dirty="0">
                <a:solidFill>
                  <a:srgbClr val="FFFFFF"/>
                </a:solidFill>
                <a:latin typeface="Arial MT"/>
                <a:cs typeface="Arial MT"/>
              </a:rPr>
              <a:t> </a:t>
            </a:r>
            <a:r>
              <a:rPr sz="1190" dirty="0">
                <a:solidFill>
                  <a:srgbClr val="FFFFFF"/>
                </a:solidFill>
                <a:latin typeface="Arial MT"/>
                <a:cs typeface="Arial MT"/>
              </a:rPr>
              <a:t>que</a:t>
            </a:r>
            <a:r>
              <a:rPr sz="1190" spc="172" dirty="0">
                <a:solidFill>
                  <a:srgbClr val="FFFFFF"/>
                </a:solidFill>
                <a:latin typeface="Arial MT"/>
                <a:cs typeface="Arial MT"/>
              </a:rPr>
              <a:t> </a:t>
            </a:r>
            <a:r>
              <a:rPr sz="1190" dirty="0">
                <a:solidFill>
                  <a:srgbClr val="FFFFFF"/>
                </a:solidFill>
                <a:latin typeface="Arial MT"/>
                <a:cs typeface="Arial MT"/>
              </a:rPr>
              <a:t>se</a:t>
            </a:r>
            <a:r>
              <a:rPr sz="1190" spc="172" dirty="0">
                <a:solidFill>
                  <a:srgbClr val="FFFFFF"/>
                </a:solidFill>
                <a:latin typeface="Arial MT"/>
                <a:cs typeface="Arial MT"/>
              </a:rPr>
              <a:t> </a:t>
            </a:r>
            <a:r>
              <a:rPr sz="1190" dirty="0">
                <a:solidFill>
                  <a:srgbClr val="FFFFFF"/>
                </a:solidFill>
                <a:latin typeface="Arial MT"/>
                <a:cs typeface="Arial MT"/>
              </a:rPr>
              <a:t>encuentre</a:t>
            </a:r>
            <a:r>
              <a:rPr sz="1190" spc="165" dirty="0">
                <a:solidFill>
                  <a:srgbClr val="FFFFFF"/>
                </a:solidFill>
                <a:latin typeface="Arial MT"/>
                <a:cs typeface="Arial MT"/>
              </a:rPr>
              <a:t> </a:t>
            </a:r>
            <a:r>
              <a:rPr sz="1190" dirty="0">
                <a:solidFill>
                  <a:srgbClr val="FFFFFF"/>
                </a:solidFill>
                <a:latin typeface="Arial MT"/>
                <a:cs typeface="Arial MT"/>
              </a:rPr>
              <a:t>y</a:t>
            </a:r>
            <a:r>
              <a:rPr sz="1190" spc="172" dirty="0">
                <a:solidFill>
                  <a:srgbClr val="FFFFFF"/>
                </a:solidFill>
                <a:latin typeface="Arial MT"/>
                <a:cs typeface="Arial MT"/>
              </a:rPr>
              <a:t> </a:t>
            </a:r>
            <a:r>
              <a:rPr sz="1190" dirty="0">
                <a:solidFill>
                  <a:srgbClr val="FFFFFF"/>
                </a:solidFill>
                <a:latin typeface="Arial MT"/>
                <a:cs typeface="Arial MT"/>
              </a:rPr>
              <a:t>las</a:t>
            </a:r>
            <a:r>
              <a:rPr sz="1190" spc="165" dirty="0">
                <a:solidFill>
                  <a:srgbClr val="FFFFFF"/>
                </a:solidFill>
                <a:latin typeface="Arial MT"/>
                <a:cs typeface="Arial MT"/>
              </a:rPr>
              <a:t> </a:t>
            </a:r>
            <a:r>
              <a:rPr sz="1190" dirty="0">
                <a:solidFill>
                  <a:srgbClr val="FFFFFF"/>
                </a:solidFill>
                <a:latin typeface="Arial MT"/>
                <a:cs typeface="Arial MT"/>
              </a:rPr>
              <a:t>incidencias</a:t>
            </a:r>
            <a:r>
              <a:rPr sz="1190" spc="172" dirty="0">
                <a:solidFill>
                  <a:srgbClr val="FFFFFF"/>
                </a:solidFill>
                <a:latin typeface="Arial MT"/>
                <a:cs typeface="Arial MT"/>
              </a:rPr>
              <a:t> </a:t>
            </a:r>
            <a:r>
              <a:rPr sz="1190" dirty="0">
                <a:solidFill>
                  <a:srgbClr val="FFFFFF"/>
                </a:solidFill>
                <a:latin typeface="Arial MT"/>
                <a:cs typeface="Arial MT"/>
              </a:rPr>
              <a:t>que</a:t>
            </a:r>
            <a:r>
              <a:rPr sz="1190" spc="172" dirty="0">
                <a:solidFill>
                  <a:srgbClr val="FFFFFF"/>
                </a:solidFill>
                <a:latin typeface="Arial MT"/>
                <a:cs typeface="Arial MT"/>
              </a:rPr>
              <a:t> </a:t>
            </a:r>
            <a:r>
              <a:rPr sz="1190" spc="-33" dirty="0">
                <a:solidFill>
                  <a:srgbClr val="FFFFFF"/>
                </a:solidFill>
                <a:latin typeface="Arial MT"/>
                <a:cs typeface="Arial MT"/>
              </a:rPr>
              <a:t>se </a:t>
            </a:r>
            <a:r>
              <a:rPr sz="1190" spc="-13" dirty="0">
                <a:solidFill>
                  <a:srgbClr val="FFFFFF"/>
                </a:solidFill>
                <a:latin typeface="Arial MT"/>
                <a:cs typeface="Arial MT"/>
              </a:rPr>
              <a:t>produzcan.</a:t>
            </a:r>
            <a:endParaRPr sz="1190" dirty="0">
              <a:latin typeface="Arial MT"/>
              <a:cs typeface="Arial MT"/>
            </a:endParaRPr>
          </a:p>
        </p:txBody>
      </p:sp>
      <p:sp>
        <p:nvSpPr>
          <p:cNvPr id="10" name="object 10"/>
          <p:cNvSpPr txBox="1"/>
          <p:nvPr/>
        </p:nvSpPr>
        <p:spPr>
          <a:xfrm>
            <a:off x="8269877" y="1159866"/>
            <a:ext cx="2379734" cy="1180979"/>
          </a:xfrm>
          <a:prstGeom prst="rect">
            <a:avLst/>
          </a:prstGeom>
          <a:solidFill>
            <a:srgbClr val="6BB640"/>
          </a:solidFill>
        </p:spPr>
        <p:txBody>
          <a:bodyPr vert="horz" wrap="square" lIns="0" tIns="81422" rIns="0" bIns="0" rtlCol="0">
            <a:spAutoFit/>
          </a:bodyPr>
          <a:lstStyle/>
          <a:p>
            <a:pPr>
              <a:spcBef>
                <a:spcPts val="640"/>
              </a:spcBef>
            </a:pPr>
            <a:endParaRPr sz="1190" dirty="0">
              <a:latin typeface="Times New Roman"/>
              <a:cs typeface="Times New Roman"/>
            </a:endParaRPr>
          </a:p>
          <a:p>
            <a:pPr marL="146896" marR="136823" algn="ctr">
              <a:spcBef>
                <a:spcPts val="7"/>
              </a:spcBef>
            </a:pPr>
            <a:r>
              <a:rPr sz="1190" dirty="0">
                <a:solidFill>
                  <a:srgbClr val="FFFFFF"/>
                </a:solidFill>
                <a:latin typeface="Arial MT"/>
                <a:cs typeface="Arial MT"/>
              </a:rPr>
              <a:t>Son</a:t>
            </a:r>
            <a:r>
              <a:rPr sz="1190" spc="-26" dirty="0">
                <a:solidFill>
                  <a:srgbClr val="FFFFFF"/>
                </a:solidFill>
                <a:latin typeface="Arial MT"/>
                <a:cs typeface="Arial MT"/>
              </a:rPr>
              <a:t> </a:t>
            </a:r>
            <a:r>
              <a:rPr sz="1190" dirty="0">
                <a:solidFill>
                  <a:srgbClr val="FFFFFF"/>
                </a:solidFill>
                <a:latin typeface="Arial MT"/>
                <a:cs typeface="Arial MT"/>
              </a:rPr>
              <a:t>indagaciones</a:t>
            </a:r>
            <a:r>
              <a:rPr sz="1190" spc="-13" dirty="0">
                <a:solidFill>
                  <a:srgbClr val="FFFFFF"/>
                </a:solidFill>
                <a:latin typeface="Arial MT"/>
                <a:cs typeface="Arial MT"/>
              </a:rPr>
              <a:t> </a:t>
            </a:r>
            <a:r>
              <a:rPr sz="1190" spc="-66" dirty="0">
                <a:solidFill>
                  <a:srgbClr val="FFFFFF"/>
                </a:solidFill>
                <a:latin typeface="Arial MT"/>
                <a:cs typeface="Arial MT"/>
              </a:rPr>
              <a:t>o</a:t>
            </a:r>
            <a:r>
              <a:rPr sz="1190" dirty="0">
                <a:solidFill>
                  <a:srgbClr val="FFFFFF"/>
                </a:solidFill>
                <a:latin typeface="Arial MT"/>
                <a:cs typeface="Arial MT"/>
              </a:rPr>
              <a:t> averiguaciones</a:t>
            </a:r>
            <a:r>
              <a:rPr sz="1190" spc="-13" dirty="0">
                <a:solidFill>
                  <a:srgbClr val="FFFFFF"/>
                </a:solidFill>
                <a:latin typeface="Arial MT"/>
                <a:cs typeface="Arial MT"/>
              </a:rPr>
              <a:t> </a:t>
            </a:r>
            <a:r>
              <a:rPr sz="1190" dirty="0">
                <a:solidFill>
                  <a:srgbClr val="FFFFFF"/>
                </a:solidFill>
                <a:latin typeface="Arial MT"/>
                <a:cs typeface="Arial MT"/>
              </a:rPr>
              <a:t>que</a:t>
            </a:r>
            <a:r>
              <a:rPr sz="1190" spc="-13" dirty="0">
                <a:solidFill>
                  <a:srgbClr val="FFFFFF"/>
                </a:solidFill>
                <a:latin typeface="Arial MT"/>
                <a:cs typeface="Arial MT"/>
              </a:rPr>
              <a:t> </a:t>
            </a:r>
            <a:r>
              <a:rPr sz="1190" dirty="0">
                <a:solidFill>
                  <a:srgbClr val="FFFFFF"/>
                </a:solidFill>
                <a:latin typeface="Arial MT"/>
                <a:cs typeface="Arial MT"/>
              </a:rPr>
              <a:t>se</a:t>
            </a:r>
            <a:r>
              <a:rPr sz="1190" spc="-13" dirty="0">
                <a:solidFill>
                  <a:srgbClr val="FFFFFF"/>
                </a:solidFill>
                <a:latin typeface="Arial MT"/>
                <a:cs typeface="Arial MT"/>
              </a:rPr>
              <a:t> realizan </a:t>
            </a:r>
            <a:r>
              <a:rPr sz="1190" dirty="0">
                <a:solidFill>
                  <a:srgbClr val="FFFFFF"/>
                </a:solidFill>
                <a:latin typeface="Arial MT"/>
                <a:cs typeface="Arial MT"/>
              </a:rPr>
              <a:t>con</a:t>
            </a:r>
            <a:r>
              <a:rPr sz="1190" spc="-26" dirty="0">
                <a:solidFill>
                  <a:srgbClr val="FFFFFF"/>
                </a:solidFill>
                <a:latin typeface="Arial MT"/>
                <a:cs typeface="Arial MT"/>
              </a:rPr>
              <a:t> </a:t>
            </a:r>
            <a:r>
              <a:rPr sz="1190" dirty="0">
                <a:solidFill>
                  <a:srgbClr val="FFFFFF"/>
                </a:solidFill>
                <a:latin typeface="Arial MT"/>
                <a:cs typeface="Arial MT"/>
              </a:rPr>
              <a:t>el</a:t>
            </a:r>
            <a:r>
              <a:rPr sz="1190" spc="-26" dirty="0">
                <a:solidFill>
                  <a:srgbClr val="FFFFFF"/>
                </a:solidFill>
                <a:latin typeface="Arial MT"/>
                <a:cs typeface="Arial MT"/>
              </a:rPr>
              <a:t> </a:t>
            </a:r>
            <a:r>
              <a:rPr sz="1190" dirty="0">
                <a:solidFill>
                  <a:srgbClr val="FFFFFF"/>
                </a:solidFill>
                <a:latin typeface="Arial MT"/>
                <a:cs typeface="Arial MT"/>
              </a:rPr>
              <a:t>objetivo</a:t>
            </a:r>
            <a:r>
              <a:rPr sz="1190" spc="-26" dirty="0">
                <a:solidFill>
                  <a:srgbClr val="FFFFFF"/>
                </a:solidFill>
                <a:latin typeface="Arial MT"/>
                <a:cs typeface="Arial MT"/>
              </a:rPr>
              <a:t> </a:t>
            </a:r>
            <a:r>
              <a:rPr sz="1190" dirty="0">
                <a:solidFill>
                  <a:srgbClr val="FFFFFF"/>
                </a:solidFill>
                <a:latin typeface="Arial MT"/>
                <a:cs typeface="Arial MT"/>
              </a:rPr>
              <a:t>de</a:t>
            </a:r>
            <a:r>
              <a:rPr sz="1190" spc="-20" dirty="0">
                <a:solidFill>
                  <a:srgbClr val="FFFFFF"/>
                </a:solidFill>
                <a:latin typeface="Arial MT"/>
                <a:cs typeface="Arial MT"/>
              </a:rPr>
              <a:t> </a:t>
            </a:r>
            <a:r>
              <a:rPr sz="1190" spc="-13" dirty="0">
                <a:solidFill>
                  <a:srgbClr val="FFFFFF"/>
                </a:solidFill>
                <a:latin typeface="Arial MT"/>
                <a:cs typeface="Arial MT"/>
              </a:rPr>
              <a:t>encontrar </a:t>
            </a:r>
            <a:r>
              <a:rPr sz="1190" dirty="0">
                <a:solidFill>
                  <a:srgbClr val="FFFFFF"/>
                </a:solidFill>
                <a:latin typeface="Arial MT"/>
                <a:cs typeface="Arial MT"/>
              </a:rPr>
              <a:t>huellas</a:t>
            </a:r>
            <a:r>
              <a:rPr sz="1190" spc="-20" dirty="0">
                <a:solidFill>
                  <a:srgbClr val="FFFFFF"/>
                </a:solidFill>
                <a:latin typeface="Arial MT"/>
                <a:cs typeface="Arial MT"/>
              </a:rPr>
              <a:t> </a:t>
            </a:r>
            <a:r>
              <a:rPr sz="1190" dirty="0">
                <a:solidFill>
                  <a:srgbClr val="FFFFFF"/>
                </a:solidFill>
                <a:latin typeface="Arial MT"/>
                <a:cs typeface="Arial MT"/>
              </a:rPr>
              <a:t>del</a:t>
            </a:r>
            <a:r>
              <a:rPr sz="1190" spc="-20" dirty="0">
                <a:solidFill>
                  <a:srgbClr val="FFFFFF"/>
                </a:solidFill>
                <a:latin typeface="Arial MT"/>
                <a:cs typeface="Arial MT"/>
              </a:rPr>
              <a:t> </a:t>
            </a:r>
            <a:r>
              <a:rPr sz="1190" dirty="0">
                <a:solidFill>
                  <a:srgbClr val="FFFFFF"/>
                </a:solidFill>
                <a:latin typeface="Arial MT"/>
                <a:cs typeface="Arial MT"/>
              </a:rPr>
              <a:t>delito</a:t>
            </a:r>
            <a:r>
              <a:rPr sz="1190" spc="-13" dirty="0">
                <a:solidFill>
                  <a:srgbClr val="FFFFFF"/>
                </a:solidFill>
                <a:latin typeface="Arial MT"/>
                <a:cs typeface="Arial MT"/>
              </a:rPr>
              <a:t> </a:t>
            </a:r>
            <a:r>
              <a:rPr sz="1190" dirty="0">
                <a:solidFill>
                  <a:srgbClr val="FFFFFF"/>
                </a:solidFill>
                <a:latin typeface="Arial MT"/>
                <a:cs typeface="Arial MT"/>
              </a:rPr>
              <a:t>o</a:t>
            </a:r>
            <a:r>
              <a:rPr sz="1190" spc="-20" dirty="0">
                <a:solidFill>
                  <a:srgbClr val="FFFFFF"/>
                </a:solidFill>
                <a:latin typeface="Arial MT"/>
                <a:cs typeface="Arial MT"/>
              </a:rPr>
              <a:t> </a:t>
            </a:r>
            <a:r>
              <a:rPr sz="1190" dirty="0">
                <a:solidFill>
                  <a:srgbClr val="FFFFFF"/>
                </a:solidFill>
                <a:latin typeface="Arial MT"/>
                <a:cs typeface="Arial MT"/>
              </a:rPr>
              <a:t>al</a:t>
            </a:r>
            <a:r>
              <a:rPr sz="1190" spc="-13" dirty="0">
                <a:solidFill>
                  <a:srgbClr val="FFFFFF"/>
                </a:solidFill>
                <a:latin typeface="Arial MT"/>
                <a:cs typeface="Arial MT"/>
              </a:rPr>
              <a:t> imputado </a:t>
            </a:r>
            <a:r>
              <a:rPr sz="1190" dirty="0">
                <a:solidFill>
                  <a:srgbClr val="FFFFFF"/>
                </a:solidFill>
                <a:latin typeface="Arial MT"/>
                <a:cs typeface="Arial MT"/>
              </a:rPr>
              <a:t>o</a:t>
            </a:r>
            <a:r>
              <a:rPr sz="1190" spc="-20" dirty="0">
                <a:solidFill>
                  <a:srgbClr val="FFFFFF"/>
                </a:solidFill>
                <a:latin typeface="Arial MT"/>
                <a:cs typeface="Arial MT"/>
              </a:rPr>
              <a:t> </a:t>
            </a:r>
            <a:r>
              <a:rPr sz="1190" dirty="0">
                <a:solidFill>
                  <a:srgbClr val="FFFFFF"/>
                </a:solidFill>
                <a:latin typeface="Arial MT"/>
                <a:cs typeface="Arial MT"/>
              </a:rPr>
              <a:t>a</a:t>
            </a:r>
            <a:r>
              <a:rPr sz="1190" spc="-20" dirty="0">
                <a:solidFill>
                  <a:srgbClr val="FFFFFF"/>
                </a:solidFill>
                <a:latin typeface="Arial MT"/>
                <a:cs typeface="Arial MT"/>
              </a:rPr>
              <a:t> </a:t>
            </a:r>
            <a:r>
              <a:rPr sz="1190" dirty="0">
                <a:solidFill>
                  <a:srgbClr val="FFFFFF"/>
                </a:solidFill>
                <a:latin typeface="Arial MT"/>
                <a:cs typeface="Arial MT"/>
              </a:rPr>
              <a:t>una</a:t>
            </a:r>
            <a:r>
              <a:rPr sz="1190" spc="-20" dirty="0">
                <a:solidFill>
                  <a:srgbClr val="FFFFFF"/>
                </a:solidFill>
                <a:latin typeface="Arial MT"/>
                <a:cs typeface="Arial MT"/>
              </a:rPr>
              <a:t> </a:t>
            </a:r>
            <a:r>
              <a:rPr sz="1190" dirty="0">
                <a:solidFill>
                  <a:srgbClr val="FFFFFF"/>
                </a:solidFill>
                <a:latin typeface="Arial MT"/>
                <a:cs typeface="Arial MT"/>
              </a:rPr>
              <a:t>persona</a:t>
            </a:r>
            <a:r>
              <a:rPr sz="1190" spc="-20" dirty="0">
                <a:solidFill>
                  <a:srgbClr val="FFFFFF"/>
                </a:solidFill>
                <a:latin typeface="Arial MT"/>
                <a:cs typeface="Arial MT"/>
              </a:rPr>
              <a:t> </a:t>
            </a:r>
            <a:r>
              <a:rPr sz="1190" spc="-13" dirty="0">
                <a:solidFill>
                  <a:srgbClr val="FFFFFF"/>
                </a:solidFill>
                <a:latin typeface="Arial MT"/>
                <a:cs typeface="Arial MT"/>
              </a:rPr>
              <a:t>prófuga.</a:t>
            </a:r>
            <a:endParaRPr sz="1190" dirty="0">
              <a:latin typeface="Arial MT"/>
              <a:cs typeface="Arial MT"/>
            </a:endParaRPr>
          </a:p>
        </p:txBody>
      </p:sp>
      <p:pic>
        <p:nvPicPr>
          <p:cNvPr id="11" name="object 11"/>
          <p:cNvPicPr/>
          <p:nvPr/>
        </p:nvPicPr>
        <p:blipFill>
          <a:blip r:embed="rId2" cstate="print"/>
          <a:stretch>
            <a:fillRect/>
          </a:stretch>
        </p:blipFill>
        <p:spPr>
          <a:xfrm>
            <a:off x="7636459" y="3713823"/>
            <a:ext cx="2929547" cy="2092001"/>
          </a:xfrm>
          <a:prstGeom prst="rect">
            <a:avLst/>
          </a:prstGeom>
        </p:spPr>
      </p:pic>
      <p:sp>
        <p:nvSpPr>
          <p:cNvPr id="12" name="object 12"/>
          <p:cNvSpPr txBox="1">
            <a:spLocks noGrp="1"/>
          </p:cNvSpPr>
          <p:nvPr>
            <p:ph type="sldNum" sz="quarter" idx="7"/>
          </p:nvPr>
        </p:nvSpPr>
        <p:spPr>
          <a:xfrm>
            <a:off x="13669366" y="8476497"/>
            <a:ext cx="3626262" cy="334707"/>
          </a:xfrm>
          <a:prstGeom prst="rect">
            <a:avLst/>
          </a:prstGeom>
        </p:spPr>
        <p:txBody>
          <a:bodyPr vert="horz" wrap="square" lIns="0" tIns="0" rIns="0" bIns="0" rtlCol="0" anchor="ctr">
            <a:spAutoFit/>
          </a:bodyPr>
          <a:lstStyle/>
          <a:p>
            <a:pPr marR="5036" algn="ctr">
              <a:lnSpc>
                <a:spcPts val="1018"/>
              </a:lnSpc>
            </a:pPr>
            <a:fld id="{81D60167-4931-47E6-BA6A-407CBD079E47}" type="slidenum">
              <a:rPr spc="-33" dirty="0"/>
              <a:pPr marR="5036" algn="ctr">
                <a:lnSpc>
                  <a:spcPts val="1018"/>
                </a:lnSpc>
              </a:pPr>
              <a:t>17</a:t>
            </a:fld>
            <a:endParaRPr spc="-33" dirty="0"/>
          </a:p>
          <a:p>
            <a:pPr algn="ctr">
              <a:spcBef>
                <a:spcPts val="489"/>
              </a:spcBef>
            </a:pPr>
            <a:r>
              <a:rPr dirty="0">
                <a:solidFill>
                  <a:srgbClr val="231F20"/>
                </a:solidFill>
              </a:rPr>
              <a:t>Guía</a:t>
            </a:r>
            <a:r>
              <a:rPr spc="-33" dirty="0">
                <a:solidFill>
                  <a:srgbClr val="231F20"/>
                </a:solidFill>
              </a:rPr>
              <a:t> </a:t>
            </a:r>
            <a:r>
              <a:rPr dirty="0">
                <a:solidFill>
                  <a:srgbClr val="231F20"/>
                </a:solidFill>
              </a:rPr>
              <a:t>de</a:t>
            </a:r>
            <a:r>
              <a:rPr spc="-33" dirty="0">
                <a:solidFill>
                  <a:srgbClr val="231F20"/>
                </a:solidFill>
              </a:rPr>
              <a:t> </a:t>
            </a:r>
            <a:r>
              <a:rPr dirty="0">
                <a:solidFill>
                  <a:srgbClr val="231F20"/>
                </a:solidFill>
              </a:rPr>
              <a:t>Actuación</a:t>
            </a:r>
            <a:r>
              <a:rPr spc="-26" dirty="0">
                <a:solidFill>
                  <a:srgbClr val="231F20"/>
                </a:solidFill>
              </a:rPr>
              <a:t> </a:t>
            </a:r>
            <a:r>
              <a:rPr dirty="0">
                <a:solidFill>
                  <a:srgbClr val="231F20"/>
                </a:solidFill>
              </a:rPr>
              <a:t>Fiscal</a:t>
            </a:r>
            <a:r>
              <a:rPr spc="-33" dirty="0">
                <a:solidFill>
                  <a:srgbClr val="231F20"/>
                </a:solidFill>
              </a:rPr>
              <a:t> </a:t>
            </a:r>
            <a:r>
              <a:rPr dirty="0">
                <a:solidFill>
                  <a:srgbClr val="231F20"/>
                </a:solidFill>
              </a:rPr>
              <a:t>en</a:t>
            </a:r>
            <a:r>
              <a:rPr spc="-26" dirty="0">
                <a:solidFill>
                  <a:srgbClr val="231F20"/>
                </a:solidFill>
              </a:rPr>
              <a:t> </a:t>
            </a:r>
            <a:r>
              <a:rPr dirty="0">
                <a:solidFill>
                  <a:srgbClr val="231F20"/>
                </a:solidFill>
              </a:rPr>
              <a:t>el</a:t>
            </a:r>
            <a:r>
              <a:rPr spc="-33" dirty="0">
                <a:solidFill>
                  <a:srgbClr val="231F20"/>
                </a:solidFill>
              </a:rPr>
              <a:t> </a:t>
            </a:r>
            <a:r>
              <a:rPr dirty="0">
                <a:solidFill>
                  <a:srgbClr val="231F20"/>
                </a:solidFill>
              </a:rPr>
              <a:t>Código</a:t>
            </a:r>
            <a:r>
              <a:rPr spc="-26" dirty="0">
                <a:solidFill>
                  <a:srgbClr val="231F20"/>
                </a:solidFill>
              </a:rPr>
              <a:t> </a:t>
            </a:r>
            <a:r>
              <a:rPr dirty="0">
                <a:solidFill>
                  <a:srgbClr val="231F20"/>
                </a:solidFill>
              </a:rPr>
              <a:t>Procesal</a:t>
            </a:r>
            <a:r>
              <a:rPr spc="-33" dirty="0">
                <a:solidFill>
                  <a:srgbClr val="231F20"/>
                </a:solidFill>
              </a:rPr>
              <a:t> </a:t>
            </a:r>
            <a:r>
              <a:rPr spc="-13" dirty="0">
                <a:solidFill>
                  <a:srgbClr val="231F20"/>
                </a:solidFill>
              </a:rPr>
              <a:t>Penal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43467" y="6249524"/>
            <a:ext cx="9899191" cy="8394"/>
          </a:xfrm>
          <a:custGeom>
            <a:avLst/>
            <a:gdLst/>
            <a:ahLst/>
            <a:cxnLst/>
            <a:rect l="l" t="t" r="r" b="b"/>
            <a:pathLst>
              <a:path w="7488555" h="6350">
                <a:moveTo>
                  <a:pt x="7487996" y="0"/>
                </a:moveTo>
                <a:lnTo>
                  <a:pt x="0" y="0"/>
                </a:lnTo>
                <a:lnTo>
                  <a:pt x="0" y="6349"/>
                </a:lnTo>
                <a:lnTo>
                  <a:pt x="7487996" y="6349"/>
                </a:lnTo>
                <a:lnTo>
                  <a:pt x="7487996" y="0"/>
                </a:lnTo>
                <a:close/>
              </a:path>
            </a:pathLst>
          </a:custGeom>
          <a:solidFill>
            <a:srgbClr val="231F20"/>
          </a:solidFill>
        </p:spPr>
        <p:txBody>
          <a:bodyPr wrap="square" lIns="0" tIns="0" rIns="0" bIns="0" rtlCol="0"/>
          <a:lstStyle/>
          <a:p>
            <a:endParaRPr sz="2379"/>
          </a:p>
        </p:txBody>
      </p:sp>
      <p:grpSp>
        <p:nvGrpSpPr>
          <p:cNvPr id="3" name="object 3"/>
          <p:cNvGrpSpPr/>
          <p:nvPr/>
        </p:nvGrpSpPr>
        <p:grpSpPr>
          <a:xfrm>
            <a:off x="1143466" y="5902673"/>
            <a:ext cx="9896673" cy="187189"/>
            <a:chOff x="0" y="4465262"/>
            <a:chExt cx="7486650" cy="141605"/>
          </a:xfrm>
        </p:grpSpPr>
        <p:sp>
          <p:nvSpPr>
            <p:cNvPr id="4" name="object 4"/>
            <p:cNvSpPr/>
            <p:nvPr/>
          </p:nvSpPr>
          <p:spPr>
            <a:xfrm>
              <a:off x="0" y="4600375"/>
              <a:ext cx="7486650" cy="6350"/>
            </a:xfrm>
            <a:custGeom>
              <a:avLst/>
              <a:gdLst/>
              <a:ahLst/>
              <a:cxnLst/>
              <a:rect l="l" t="t" r="r" b="b"/>
              <a:pathLst>
                <a:path w="7486650" h="6350">
                  <a:moveTo>
                    <a:pt x="7486188" y="0"/>
                  </a:moveTo>
                  <a:lnTo>
                    <a:pt x="0" y="0"/>
                  </a:lnTo>
                  <a:lnTo>
                    <a:pt x="0" y="6350"/>
                  </a:lnTo>
                  <a:lnTo>
                    <a:pt x="7486188" y="6350"/>
                  </a:lnTo>
                  <a:lnTo>
                    <a:pt x="7486188" y="0"/>
                  </a:lnTo>
                  <a:close/>
                </a:path>
              </a:pathLst>
            </a:custGeom>
            <a:solidFill>
              <a:srgbClr val="231F20"/>
            </a:solidFill>
          </p:spPr>
          <p:txBody>
            <a:bodyPr wrap="square" lIns="0" tIns="0" rIns="0" bIns="0" rtlCol="0"/>
            <a:lstStyle/>
            <a:p>
              <a:endParaRPr sz="2379"/>
            </a:p>
          </p:txBody>
        </p:sp>
        <p:pic>
          <p:nvPicPr>
            <p:cNvPr id="5" name="object 5"/>
            <p:cNvPicPr/>
            <p:nvPr/>
          </p:nvPicPr>
          <p:blipFill>
            <a:blip r:embed="rId2" cstate="print"/>
            <a:stretch>
              <a:fillRect/>
            </a:stretch>
          </p:blipFill>
          <p:spPr>
            <a:xfrm>
              <a:off x="3630040" y="4465262"/>
              <a:ext cx="227926" cy="108000"/>
            </a:xfrm>
            <a:prstGeom prst="rect">
              <a:avLst/>
            </a:prstGeom>
          </p:spPr>
        </p:pic>
      </p:grpSp>
      <p:sp>
        <p:nvSpPr>
          <p:cNvPr id="6" name="object 6"/>
          <p:cNvSpPr txBox="1"/>
          <p:nvPr/>
        </p:nvSpPr>
        <p:spPr>
          <a:xfrm>
            <a:off x="1602566" y="514695"/>
            <a:ext cx="5846508" cy="200079"/>
          </a:xfrm>
          <a:prstGeom prst="rect">
            <a:avLst/>
          </a:prstGeom>
        </p:spPr>
        <p:txBody>
          <a:bodyPr vert="horz" wrap="square" lIns="0" tIns="16788" rIns="0" bIns="0" rtlCol="0">
            <a:spAutoFit/>
          </a:bodyPr>
          <a:lstStyle/>
          <a:p>
            <a:pPr marL="16788">
              <a:spcBef>
                <a:spcPts val="132"/>
              </a:spcBef>
            </a:pPr>
            <a:r>
              <a:rPr sz="1190" b="1" dirty="0">
                <a:solidFill>
                  <a:srgbClr val="231F20"/>
                </a:solidFill>
                <a:latin typeface="Arial"/>
                <a:cs typeface="Arial"/>
              </a:rPr>
              <a:t>DENTRO</a:t>
            </a:r>
            <a:r>
              <a:rPr sz="1190" b="1" spc="-20" dirty="0">
                <a:solidFill>
                  <a:srgbClr val="231F20"/>
                </a:solidFill>
                <a:latin typeface="Arial"/>
                <a:cs typeface="Arial"/>
              </a:rPr>
              <a:t> </a:t>
            </a:r>
            <a:r>
              <a:rPr sz="1190" b="1" dirty="0">
                <a:solidFill>
                  <a:srgbClr val="231F20"/>
                </a:solidFill>
                <a:latin typeface="Arial"/>
                <a:cs typeface="Arial"/>
              </a:rPr>
              <a:t>DE</a:t>
            </a:r>
            <a:r>
              <a:rPr sz="1190" b="1" spc="-13" dirty="0">
                <a:solidFill>
                  <a:srgbClr val="231F20"/>
                </a:solidFill>
                <a:latin typeface="Arial"/>
                <a:cs typeface="Arial"/>
              </a:rPr>
              <a:t> </a:t>
            </a:r>
            <a:r>
              <a:rPr sz="1190" b="1" dirty="0">
                <a:solidFill>
                  <a:srgbClr val="231F20"/>
                </a:solidFill>
                <a:latin typeface="Arial"/>
                <a:cs typeface="Arial"/>
              </a:rPr>
              <a:t>LAS</a:t>
            </a:r>
            <a:r>
              <a:rPr sz="1190" b="1" spc="-13" dirty="0">
                <a:solidFill>
                  <a:srgbClr val="231F20"/>
                </a:solidFill>
                <a:latin typeface="Arial"/>
                <a:cs typeface="Arial"/>
              </a:rPr>
              <a:t> </a:t>
            </a:r>
            <a:r>
              <a:rPr sz="1190" b="1" dirty="0">
                <a:solidFill>
                  <a:srgbClr val="231F20"/>
                </a:solidFill>
                <a:latin typeface="Arial"/>
                <a:cs typeface="Arial"/>
              </a:rPr>
              <a:t>PESQUISAS</a:t>
            </a:r>
            <a:r>
              <a:rPr sz="1190" b="1" spc="-20" dirty="0">
                <a:solidFill>
                  <a:srgbClr val="231F20"/>
                </a:solidFill>
                <a:latin typeface="Arial"/>
                <a:cs typeface="Arial"/>
              </a:rPr>
              <a:t> </a:t>
            </a:r>
            <a:r>
              <a:rPr sz="1190" b="1" dirty="0">
                <a:solidFill>
                  <a:srgbClr val="231F20"/>
                </a:solidFill>
                <a:latin typeface="Arial"/>
                <a:cs typeface="Arial"/>
              </a:rPr>
              <a:t>SE</a:t>
            </a:r>
            <a:r>
              <a:rPr sz="1190" b="1" spc="-13" dirty="0">
                <a:solidFill>
                  <a:srgbClr val="231F20"/>
                </a:solidFill>
                <a:latin typeface="Arial"/>
                <a:cs typeface="Arial"/>
              </a:rPr>
              <a:t> </a:t>
            </a:r>
            <a:r>
              <a:rPr sz="1190" b="1" dirty="0">
                <a:solidFill>
                  <a:srgbClr val="231F20"/>
                </a:solidFill>
                <a:latin typeface="Arial"/>
                <a:cs typeface="Arial"/>
              </a:rPr>
              <a:t>PUEDEN</a:t>
            </a:r>
            <a:r>
              <a:rPr sz="1190" b="1" spc="-13" dirty="0">
                <a:solidFill>
                  <a:srgbClr val="231F20"/>
                </a:solidFill>
                <a:latin typeface="Arial"/>
                <a:cs typeface="Arial"/>
              </a:rPr>
              <a:t> </a:t>
            </a:r>
            <a:r>
              <a:rPr sz="1190" b="1" dirty="0">
                <a:solidFill>
                  <a:srgbClr val="231F20"/>
                </a:solidFill>
                <a:latin typeface="Arial"/>
                <a:cs typeface="Arial"/>
              </a:rPr>
              <a:t>REALIZAR</a:t>
            </a:r>
            <a:r>
              <a:rPr sz="1190" b="1" spc="-20" dirty="0">
                <a:solidFill>
                  <a:srgbClr val="231F20"/>
                </a:solidFill>
                <a:latin typeface="Arial"/>
                <a:cs typeface="Arial"/>
              </a:rPr>
              <a:t> </a:t>
            </a:r>
            <a:r>
              <a:rPr sz="1190" b="1" dirty="0">
                <a:solidFill>
                  <a:srgbClr val="231F20"/>
                </a:solidFill>
                <a:latin typeface="Arial"/>
                <a:cs typeface="Arial"/>
              </a:rPr>
              <a:t>LOS</a:t>
            </a:r>
            <a:r>
              <a:rPr sz="1190" b="1" spc="-13" dirty="0">
                <a:solidFill>
                  <a:srgbClr val="231F20"/>
                </a:solidFill>
                <a:latin typeface="Arial"/>
                <a:cs typeface="Arial"/>
              </a:rPr>
              <a:t> </a:t>
            </a:r>
            <a:r>
              <a:rPr sz="1190" b="1" dirty="0">
                <a:solidFill>
                  <a:srgbClr val="231F20"/>
                </a:solidFill>
                <a:latin typeface="Arial"/>
                <a:cs typeface="Arial"/>
              </a:rPr>
              <a:t>SIGUIENTES</a:t>
            </a:r>
            <a:r>
              <a:rPr sz="1190" b="1" spc="-13" dirty="0">
                <a:solidFill>
                  <a:srgbClr val="231F20"/>
                </a:solidFill>
                <a:latin typeface="Arial"/>
                <a:cs typeface="Arial"/>
              </a:rPr>
              <a:t> ACTOS:</a:t>
            </a:r>
            <a:endParaRPr sz="1190">
              <a:latin typeface="Arial"/>
              <a:cs typeface="Arial"/>
            </a:endParaRPr>
          </a:p>
        </p:txBody>
      </p:sp>
      <p:sp>
        <p:nvSpPr>
          <p:cNvPr id="7" name="object 7"/>
          <p:cNvSpPr txBox="1"/>
          <p:nvPr/>
        </p:nvSpPr>
        <p:spPr>
          <a:xfrm>
            <a:off x="1935687" y="933953"/>
            <a:ext cx="2371340" cy="200079"/>
          </a:xfrm>
          <a:prstGeom prst="rect">
            <a:avLst/>
          </a:prstGeom>
        </p:spPr>
        <p:txBody>
          <a:bodyPr vert="horz" wrap="square" lIns="0" tIns="16788" rIns="0" bIns="0" rtlCol="0">
            <a:spAutoFit/>
          </a:bodyPr>
          <a:lstStyle/>
          <a:p>
            <a:pPr marL="16788">
              <a:spcBef>
                <a:spcPts val="132"/>
              </a:spcBef>
            </a:pPr>
            <a:r>
              <a:rPr sz="1190" dirty="0">
                <a:solidFill>
                  <a:srgbClr val="231F20"/>
                </a:solidFill>
                <a:latin typeface="Arial MT"/>
                <a:cs typeface="Arial MT"/>
              </a:rPr>
              <a:t>1.1.1.</a:t>
            </a:r>
            <a:r>
              <a:rPr sz="1190" spc="218" dirty="0">
                <a:solidFill>
                  <a:srgbClr val="231F20"/>
                </a:solidFill>
                <a:latin typeface="Arial MT"/>
                <a:cs typeface="Arial MT"/>
              </a:rPr>
              <a:t>  </a:t>
            </a:r>
            <a:r>
              <a:rPr sz="1190" dirty="0">
                <a:solidFill>
                  <a:srgbClr val="231F20"/>
                </a:solidFill>
                <a:latin typeface="Arial MT"/>
                <a:cs typeface="Arial MT"/>
              </a:rPr>
              <a:t>LA</a:t>
            </a:r>
            <a:r>
              <a:rPr sz="1190" spc="-13" dirty="0">
                <a:solidFill>
                  <a:srgbClr val="231F20"/>
                </a:solidFill>
                <a:latin typeface="Arial MT"/>
                <a:cs typeface="Arial MT"/>
              </a:rPr>
              <a:t> </a:t>
            </a:r>
            <a:r>
              <a:rPr sz="1190" dirty="0">
                <a:solidFill>
                  <a:srgbClr val="231F20"/>
                </a:solidFill>
                <a:latin typeface="Arial MT"/>
                <a:cs typeface="Arial MT"/>
              </a:rPr>
              <a:t>RETENCIÓN</a:t>
            </a:r>
            <a:r>
              <a:rPr sz="1190" spc="-20" dirty="0">
                <a:solidFill>
                  <a:srgbClr val="231F20"/>
                </a:solidFill>
                <a:latin typeface="Arial MT"/>
                <a:cs typeface="Arial MT"/>
              </a:rPr>
              <a:t> </a:t>
            </a:r>
            <a:r>
              <a:rPr sz="1190" dirty="0">
                <a:solidFill>
                  <a:srgbClr val="231F20"/>
                </a:solidFill>
                <a:latin typeface="Arial MT"/>
                <a:cs typeface="Arial MT"/>
              </a:rPr>
              <a:t>(art.</a:t>
            </a:r>
            <a:r>
              <a:rPr sz="1190" spc="-20" dirty="0">
                <a:solidFill>
                  <a:srgbClr val="231F20"/>
                </a:solidFill>
                <a:latin typeface="Arial MT"/>
                <a:cs typeface="Arial MT"/>
              </a:rPr>
              <a:t> </a:t>
            </a:r>
            <a:r>
              <a:rPr sz="1190" spc="-26" dirty="0">
                <a:solidFill>
                  <a:srgbClr val="231F20"/>
                </a:solidFill>
                <a:latin typeface="Arial MT"/>
                <a:cs typeface="Arial MT"/>
              </a:rPr>
              <a:t>209):</a:t>
            </a:r>
            <a:endParaRPr sz="1190">
              <a:latin typeface="Arial MT"/>
              <a:cs typeface="Arial MT"/>
            </a:endParaRPr>
          </a:p>
        </p:txBody>
      </p:sp>
      <p:sp>
        <p:nvSpPr>
          <p:cNvPr id="8" name="object 8"/>
          <p:cNvSpPr txBox="1"/>
          <p:nvPr/>
        </p:nvSpPr>
        <p:spPr>
          <a:xfrm>
            <a:off x="2459164" y="1258032"/>
            <a:ext cx="5007095" cy="749460"/>
          </a:xfrm>
          <a:prstGeom prst="rect">
            <a:avLst/>
          </a:prstGeom>
        </p:spPr>
        <p:txBody>
          <a:bodyPr vert="horz" wrap="square" lIns="0" tIns="16788" rIns="0" bIns="0" rtlCol="0">
            <a:spAutoFit/>
          </a:bodyPr>
          <a:lstStyle/>
          <a:p>
            <a:pPr marL="16788" marR="6715" algn="just">
              <a:spcBef>
                <a:spcPts val="132"/>
              </a:spcBef>
            </a:pPr>
            <a:r>
              <a:rPr sz="1190" dirty="0">
                <a:solidFill>
                  <a:srgbClr val="231F20"/>
                </a:solidFill>
                <a:latin typeface="Arial MT"/>
                <a:cs typeface="Arial MT"/>
              </a:rPr>
              <a:t>Consiste</a:t>
            </a:r>
            <a:r>
              <a:rPr sz="1190" spc="139" dirty="0">
                <a:solidFill>
                  <a:srgbClr val="231F20"/>
                </a:solidFill>
                <a:latin typeface="Arial MT"/>
                <a:cs typeface="Arial MT"/>
              </a:rPr>
              <a:t> </a:t>
            </a:r>
            <a:r>
              <a:rPr sz="1190" dirty="0">
                <a:solidFill>
                  <a:srgbClr val="231F20"/>
                </a:solidFill>
                <a:latin typeface="Arial MT"/>
                <a:cs typeface="Arial MT"/>
              </a:rPr>
              <a:t>en</a:t>
            </a:r>
            <a:r>
              <a:rPr sz="1190" spc="145" dirty="0">
                <a:solidFill>
                  <a:srgbClr val="231F20"/>
                </a:solidFill>
                <a:latin typeface="Arial MT"/>
                <a:cs typeface="Arial MT"/>
              </a:rPr>
              <a:t> </a:t>
            </a:r>
            <a:r>
              <a:rPr sz="1190" dirty="0">
                <a:solidFill>
                  <a:srgbClr val="231F20"/>
                </a:solidFill>
                <a:latin typeface="Arial MT"/>
                <a:cs typeface="Arial MT"/>
              </a:rPr>
              <a:t>la</a:t>
            </a:r>
            <a:r>
              <a:rPr sz="1190" spc="145" dirty="0">
                <a:solidFill>
                  <a:srgbClr val="231F20"/>
                </a:solidFill>
                <a:latin typeface="Arial MT"/>
                <a:cs typeface="Arial MT"/>
              </a:rPr>
              <a:t> </a:t>
            </a:r>
            <a:r>
              <a:rPr sz="1190" dirty="0">
                <a:solidFill>
                  <a:srgbClr val="231F20"/>
                </a:solidFill>
                <a:latin typeface="Arial MT"/>
                <a:cs typeface="Arial MT"/>
              </a:rPr>
              <a:t>orden</a:t>
            </a:r>
            <a:r>
              <a:rPr sz="1190" spc="145" dirty="0">
                <a:solidFill>
                  <a:srgbClr val="231F20"/>
                </a:solidFill>
                <a:latin typeface="Arial MT"/>
                <a:cs typeface="Arial MT"/>
              </a:rPr>
              <a:t> </a:t>
            </a:r>
            <a:r>
              <a:rPr sz="1190" dirty="0">
                <a:solidFill>
                  <a:srgbClr val="231F20"/>
                </a:solidFill>
                <a:latin typeface="Arial MT"/>
                <a:cs typeface="Arial MT"/>
              </a:rPr>
              <a:t>para</a:t>
            </a:r>
            <a:r>
              <a:rPr sz="1190" spc="139" dirty="0">
                <a:solidFill>
                  <a:srgbClr val="231F20"/>
                </a:solidFill>
                <a:latin typeface="Arial MT"/>
                <a:cs typeface="Arial MT"/>
              </a:rPr>
              <a:t> </a:t>
            </a:r>
            <a:r>
              <a:rPr sz="1190" dirty="0">
                <a:solidFill>
                  <a:srgbClr val="231F20"/>
                </a:solidFill>
                <a:latin typeface="Arial MT"/>
                <a:cs typeface="Arial MT"/>
              </a:rPr>
              <a:t>que</a:t>
            </a:r>
            <a:r>
              <a:rPr sz="1190" spc="145" dirty="0">
                <a:solidFill>
                  <a:srgbClr val="231F20"/>
                </a:solidFill>
                <a:latin typeface="Arial MT"/>
                <a:cs typeface="Arial MT"/>
              </a:rPr>
              <a:t> </a:t>
            </a:r>
            <a:r>
              <a:rPr sz="1190" dirty="0">
                <a:solidFill>
                  <a:srgbClr val="231F20"/>
                </a:solidFill>
                <a:latin typeface="Arial MT"/>
                <a:cs typeface="Arial MT"/>
              </a:rPr>
              <a:t>determinada(s)</a:t>
            </a:r>
            <a:r>
              <a:rPr sz="1190" spc="145" dirty="0">
                <a:solidFill>
                  <a:srgbClr val="231F20"/>
                </a:solidFill>
                <a:latin typeface="Arial MT"/>
                <a:cs typeface="Arial MT"/>
              </a:rPr>
              <a:t> </a:t>
            </a:r>
            <a:r>
              <a:rPr sz="1190" dirty="0">
                <a:solidFill>
                  <a:srgbClr val="231F20"/>
                </a:solidFill>
                <a:latin typeface="Arial MT"/>
                <a:cs typeface="Arial MT"/>
              </a:rPr>
              <a:t>persona(s)</a:t>
            </a:r>
            <a:r>
              <a:rPr sz="1190" spc="145" dirty="0">
                <a:solidFill>
                  <a:srgbClr val="231F20"/>
                </a:solidFill>
                <a:latin typeface="Arial MT"/>
                <a:cs typeface="Arial MT"/>
              </a:rPr>
              <a:t> </a:t>
            </a:r>
            <a:r>
              <a:rPr sz="1190" spc="-13" dirty="0">
                <a:solidFill>
                  <a:srgbClr val="231F20"/>
                </a:solidFill>
                <a:latin typeface="Arial MT"/>
                <a:cs typeface="Arial MT"/>
              </a:rPr>
              <a:t>permanezcan </a:t>
            </a:r>
            <a:r>
              <a:rPr sz="1190" dirty="0">
                <a:solidFill>
                  <a:srgbClr val="231F20"/>
                </a:solidFill>
                <a:latin typeface="Arial MT"/>
                <a:cs typeface="Arial MT"/>
              </a:rPr>
              <a:t>en</a:t>
            </a:r>
            <a:r>
              <a:rPr sz="1190" spc="-33" dirty="0">
                <a:solidFill>
                  <a:srgbClr val="231F20"/>
                </a:solidFill>
                <a:latin typeface="Arial MT"/>
                <a:cs typeface="Arial MT"/>
              </a:rPr>
              <a:t> </a:t>
            </a:r>
            <a:r>
              <a:rPr sz="1190" dirty="0">
                <a:solidFill>
                  <a:srgbClr val="231F20"/>
                </a:solidFill>
                <a:latin typeface="Arial MT"/>
                <a:cs typeface="Arial MT"/>
              </a:rPr>
              <a:t>el</a:t>
            </a:r>
            <a:r>
              <a:rPr sz="1190" spc="-26" dirty="0">
                <a:solidFill>
                  <a:srgbClr val="231F20"/>
                </a:solidFill>
                <a:latin typeface="Arial MT"/>
                <a:cs typeface="Arial MT"/>
              </a:rPr>
              <a:t> </a:t>
            </a:r>
            <a:r>
              <a:rPr sz="1190" dirty="0">
                <a:solidFill>
                  <a:srgbClr val="231F20"/>
                </a:solidFill>
                <a:latin typeface="Arial MT"/>
                <a:cs typeface="Arial MT"/>
              </a:rPr>
              <a:t>lugar</a:t>
            </a:r>
            <a:r>
              <a:rPr sz="1190" spc="-33" dirty="0">
                <a:solidFill>
                  <a:srgbClr val="231F20"/>
                </a:solidFill>
                <a:latin typeface="Arial MT"/>
                <a:cs typeface="Arial MT"/>
              </a:rPr>
              <a:t> </a:t>
            </a:r>
            <a:r>
              <a:rPr sz="1190" dirty="0">
                <a:solidFill>
                  <a:srgbClr val="231F20"/>
                </a:solidFill>
                <a:latin typeface="Arial MT"/>
                <a:cs typeface="Arial MT"/>
              </a:rPr>
              <a:t>donde</a:t>
            </a:r>
            <a:r>
              <a:rPr sz="1190" spc="-26" dirty="0">
                <a:solidFill>
                  <a:srgbClr val="231F20"/>
                </a:solidFill>
                <a:latin typeface="Arial MT"/>
                <a:cs typeface="Arial MT"/>
              </a:rPr>
              <a:t> </a:t>
            </a:r>
            <a:r>
              <a:rPr sz="1190" dirty="0">
                <a:solidFill>
                  <a:srgbClr val="231F20"/>
                </a:solidFill>
                <a:latin typeface="Arial MT"/>
                <a:cs typeface="Arial MT"/>
              </a:rPr>
              <a:t>se</a:t>
            </a:r>
            <a:r>
              <a:rPr sz="1190" spc="-33" dirty="0">
                <a:solidFill>
                  <a:srgbClr val="231F20"/>
                </a:solidFill>
                <a:latin typeface="Arial MT"/>
                <a:cs typeface="Arial MT"/>
              </a:rPr>
              <a:t> </a:t>
            </a:r>
            <a:r>
              <a:rPr sz="1190" dirty="0">
                <a:solidFill>
                  <a:srgbClr val="231F20"/>
                </a:solidFill>
                <a:latin typeface="Arial MT"/>
                <a:cs typeface="Arial MT"/>
              </a:rPr>
              <a:t>realiza</a:t>
            </a:r>
            <a:r>
              <a:rPr sz="1190" spc="-26" dirty="0">
                <a:solidFill>
                  <a:srgbClr val="231F20"/>
                </a:solidFill>
                <a:latin typeface="Arial MT"/>
                <a:cs typeface="Arial MT"/>
              </a:rPr>
              <a:t> </a:t>
            </a:r>
            <a:r>
              <a:rPr sz="1190" dirty="0">
                <a:solidFill>
                  <a:srgbClr val="231F20"/>
                </a:solidFill>
                <a:latin typeface="Arial MT"/>
                <a:cs typeface="Arial MT"/>
              </a:rPr>
              <a:t>las</a:t>
            </a:r>
            <a:r>
              <a:rPr sz="1190" spc="-33" dirty="0">
                <a:solidFill>
                  <a:srgbClr val="231F20"/>
                </a:solidFill>
                <a:latin typeface="Arial MT"/>
                <a:cs typeface="Arial MT"/>
              </a:rPr>
              <a:t> </a:t>
            </a:r>
            <a:r>
              <a:rPr sz="1190" dirty="0">
                <a:solidFill>
                  <a:srgbClr val="231F20"/>
                </a:solidFill>
                <a:latin typeface="Arial MT"/>
                <a:cs typeface="Arial MT"/>
              </a:rPr>
              <a:t>pesquisas</a:t>
            </a:r>
            <a:r>
              <a:rPr sz="1190" spc="-26" dirty="0">
                <a:solidFill>
                  <a:srgbClr val="231F20"/>
                </a:solidFill>
                <a:latin typeface="Arial MT"/>
                <a:cs typeface="Arial MT"/>
              </a:rPr>
              <a:t> </a:t>
            </a:r>
            <a:r>
              <a:rPr sz="1190" dirty="0">
                <a:solidFill>
                  <a:srgbClr val="231F20"/>
                </a:solidFill>
                <a:latin typeface="Arial MT"/>
                <a:cs typeface="Arial MT"/>
              </a:rPr>
              <a:t>o</a:t>
            </a:r>
            <a:r>
              <a:rPr sz="1190" spc="-33" dirty="0">
                <a:solidFill>
                  <a:srgbClr val="231F20"/>
                </a:solidFill>
                <a:latin typeface="Arial MT"/>
                <a:cs typeface="Arial MT"/>
              </a:rPr>
              <a:t> </a:t>
            </a:r>
            <a:r>
              <a:rPr sz="1190" dirty="0">
                <a:solidFill>
                  <a:srgbClr val="231F20"/>
                </a:solidFill>
                <a:latin typeface="Arial MT"/>
                <a:cs typeface="Arial MT"/>
              </a:rPr>
              <a:t>para</a:t>
            </a:r>
            <a:r>
              <a:rPr sz="1190" spc="-26" dirty="0">
                <a:solidFill>
                  <a:srgbClr val="231F20"/>
                </a:solidFill>
                <a:latin typeface="Arial MT"/>
                <a:cs typeface="Arial MT"/>
              </a:rPr>
              <a:t> </a:t>
            </a:r>
            <a:r>
              <a:rPr sz="1190" dirty="0">
                <a:solidFill>
                  <a:srgbClr val="231F20"/>
                </a:solidFill>
                <a:latin typeface="Arial MT"/>
                <a:cs typeface="Arial MT"/>
              </a:rPr>
              <a:t>que</a:t>
            </a:r>
            <a:r>
              <a:rPr sz="1190" spc="-33" dirty="0">
                <a:solidFill>
                  <a:srgbClr val="231F20"/>
                </a:solidFill>
                <a:latin typeface="Arial MT"/>
                <a:cs typeface="Arial MT"/>
              </a:rPr>
              <a:t> </a:t>
            </a:r>
            <a:r>
              <a:rPr sz="1190" spc="-13" dirty="0">
                <a:solidFill>
                  <a:srgbClr val="231F20"/>
                </a:solidFill>
                <a:latin typeface="Arial MT"/>
                <a:cs typeface="Arial MT"/>
              </a:rPr>
              <a:t>comparezcan</a:t>
            </a:r>
            <a:r>
              <a:rPr sz="1190" spc="-26" dirty="0">
                <a:solidFill>
                  <a:srgbClr val="231F20"/>
                </a:solidFill>
                <a:latin typeface="Arial MT"/>
                <a:cs typeface="Arial MT"/>
              </a:rPr>
              <a:t> </a:t>
            </a:r>
            <a:r>
              <a:rPr sz="1190" spc="-13" dirty="0">
                <a:solidFill>
                  <a:srgbClr val="231F20"/>
                </a:solidFill>
                <a:latin typeface="Arial MT"/>
                <a:cs typeface="Arial MT"/>
              </a:rPr>
              <a:t>otra(s) </a:t>
            </a:r>
            <a:r>
              <a:rPr sz="1190" dirty="0">
                <a:solidFill>
                  <a:srgbClr val="231F20"/>
                </a:solidFill>
                <a:latin typeface="Arial MT"/>
                <a:cs typeface="Arial MT"/>
              </a:rPr>
              <a:t>persona(s);</a:t>
            </a:r>
            <a:r>
              <a:rPr sz="1190" spc="178" dirty="0">
                <a:solidFill>
                  <a:srgbClr val="231F20"/>
                </a:solidFill>
                <a:latin typeface="Arial MT"/>
                <a:cs typeface="Arial MT"/>
              </a:rPr>
              <a:t> </a:t>
            </a:r>
            <a:r>
              <a:rPr sz="1190" dirty="0">
                <a:solidFill>
                  <a:srgbClr val="231F20"/>
                </a:solidFill>
                <a:latin typeface="Arial MT"/>
                <a:cs typeface="Arial MT"/>
              </a:rPr>
              <a:t>la</a:t>
            </a:r>
            <a:r>
              <a:rPr sz="1190" spc="178" dirty="0">
                <a:solidFill>
                  <a:srgbClr val="231F20"/>
                </a:solidFill>
                <a:latin typeface="Arial MT"/>
                <a:cs typeface="Arial MT"/>
              </a:rPr>
              <a:t> </a:t>
            </a:r>
            <a:r>
              <a:rPr sz="1190" dirty="0">
                <a:solidFill>
                  <a:srgbClr val="231F20"/>
                </a:solidFill>
                <a:latin typeface="Arial MT"/>
                <a:cs typeface="Arial MT"/>
              </a:rPr>
              <a:t>retención</a:t>
            </a:r>
            <a:r>
              <a:rPr sz="1190" spc="178" dirty="0">
                <a:solidFill>
                  <a:srgbClr val="231F20"/>
                </a:solidFill>
                <a:latin typeface="Arial MT"/>
                <a:cs typeface="Arial MT"/>
              </a:rPr>
              <a:t> </a:t>
            </a:r>
            <a:r>
              <a:rPr sz="1190" dirty="0">
                <a:solidFill>
                  <a:srgbClr val="231F20"/>
                </a:solidFill>
                <a:latin typeface="Arial MT"/>
                <a:cs typeface="Arial MT"/>
              </a:rPr>
              <a:t>no</a:t>
            </a:r>
            <a:r>
              <a:rPr sz="1190" spc="178" dirty="0">
                <a:solidFill>
                  <a:srgbClr val="231F20"/>
                </a:solidFill>
                <a:latin typeface="Arial MT"/>
                <a:cs typeface="Arial MT"/>
              </a:rPr>
              <a:t> </a:t>
            </a:r>
            <a:r>
              <a:rPr sz="1190" dirty="0">
                <a:solidFill>
                  <a:srgbClr val="231F20"/>
                </a:solidFill>
                <a:latin typeface="Arial MT"/>
                <a:cs typeface="Arial MT"/>
              </a:rPr>
              <a:t>podrá</a:t>
            </a:r>
            <a:r>
              <a:rPr sz="1190" spc="178" dirty="0">
                <a:solidFill>
                  <a:srgbClr val="231F20"/>
                </a:solidFill>
                <a:latin typeface="Arial MT"/>
                <a:cs typeface="Arial MT"/>
              </a:rPr>
              <a:t> </a:t>
            </a:r>
            <a:r>
              <a:rPr sz="1190" dirty="0">
                <a:solidFill>
                  <a:srgbClr val="231F20"/>
                </a:solidFill>
                <a:latin typeface="Arial MT"/>
                <a:cs typeface="Arial MT"/>
              </a:rPr>
              <a:t>durar</a:t>
            </a:r>
            <a:r>
              <a:rPr sz="1190" spc="178" dirty="0">
                <a:solidFill>
                  <a:srgbClr val="231F20"/>
                </a:solidFill>
                <a:latin typeface="Arial MT"/>
                <a:cs typeface="Arial MT"/>
              </a:rPr>
              <a:t> </a:t>
            </a:r>
            <a:r>
              <a:rPr sz="1190" dirty="0">
                <a:solidFill>
                  <a:srgbClr val="231F20"/>
                </a:solidFill>
                <a:latin typeface="Arial MT"/>
                <a:cs typeface="Arial MT"/>
              </a:rPr>
              <a:t>más</a:t>
            </a:r>
            <a:r>
              <a:rPr sz="1190" spc="178" dirty="0">
                <a:solidFill>
                  <a:srgbClr val="231F20"/>
                </a:solidFill>
                <a:latin typeface="Arial MT"/>
                <a:cs typeface="Arial MT"/>
              </a:rPr>
              <a:t> </a:t>
            </a:r>
            <a:r>
              <a:rPr sz="1190" dirty="0">
                <a:solidFill>
                  <a:srgbClr val="231F20"/>
                </a:solidFill>
                <a:latin typeface="Arial MT"/>
                <a:cs typeface="Arial MT"/>
              </a:rPr>
              <a:t>de</a:t>
            </a:r>
            <a:r>
              <a:rPr sz="1190" spc="178" dirty="0">
                <a:solidFill>
                  <a:srgbClr val="231F20"/>
                </a:solidFill>
                <a:latin typeface="Arial MT"/>
                <a:cs typeface="Arial MT"/>
              </a:rPr>
              <a:t> </a:t>
            </a:r>
            <a:r>
              <a:rPr sz="1190" dirty="0">
                <a:solidFill>
                  <a:srgbClr val="231F20"/>
                </a:solidFill>
                <a:latin typeface="Arial MT"/>
                <a:cs typeface="Arial MT"/>
              </a:rPr>
              <a:t>cuatro</a:t>
            </a:r>
            <a:r>
              <a:rPr sz="1190" spc="178" dirty="0">
                <a:solidFill>
                  <a:srgbClr val="231F20"/>
                </a:solidFill>
                <a:latin typeface="Arial MT"/>
                <a:cs typeface="Arial MT"/>
              </a:rPr>
              <a:t> </a:t>
            </a:r>
            <a:r>
              <a:rPr sz="1190" dirty="0">
                <a:solidFill>
                  <a:srgbClr val="231F20"/>
                </a:solidFill>
                <a:latin typeface="Arial MT"/>
                <a:cs typeface="Arial MT"/>
              </a:rPr>
              <a:t>horas.</a:t>
            </a:r>
            <a:r>
              <a:rPr sz="1190" spc="178" dirty="0">
                <a:solidFill>
                  <a:srgbClr val="231F20"/>
                </a:solidFill>
                <a:latin typeface="Arial MT"/>
                <a:cs typeface="Arial MT"/>
              </a:rPr>
              <a:t> </a:t>
            </a:r>
            <a:r>
              <a:rPr sz="1190" dirty="0">
                <a:solidFill>
                  <a:srgbClr val="231F20"/>
                </a:solidFill>
                <a:latin typeface="Arial MT"/>
                <a:cs typeface="Arial MT"/>
              </a:rPr>
              <a:t>El</a:t>
            </a:r>
            <a:r>
              <a:rPr sz="1190" spc="185" dirty="0">
                <a:solidFill>
                  <a:srgbClr val="231F20"/>
                </a:solidFill>
                <a:latin typeface="Arial MT"/>
                <a:cs typeface="Arial MT"/>
              </a:rPr>
              <a:t> </a:t>
            </a:r>
            <a:r>
              <a:rPr sz="1190" spc="-13" dirty="0">
                <a:solidFill>
                  <a:srgbClr val="231F20"/>
                </a:solidFill>
                <a:latin typeface="Arial MT"/>
                <a:cs typeface="Arial MT"/>
              </a:rPr>
              <a:t>Fiscal </a:t>
            </a:r>
            <a:r>
              <a:rPr sz="1190" dirty="0">
                <a:solidFill>
                  <a:srgbClr val="231F20"/>
                </a:solidFill>
                <a:latin typeface="Arial MT"/>
                <a:cs typeface="Arial MT"/>
              </a:rPr>
              <a:t>puede</a:t>
            </a:r>
            <a:r>
              <a:rPr sz="1190" spc="-46" dirty="0">
                <a:solidFill>
                  <a:srgbClr val="231F20"/>
                </a:solidFill>
                <a:latin typeface="Arial MT"/>
                <a:cs typeface="Arial MT"/>
              </a:rPr>
              <a:t> </a:t>
            </a:r>
            <a:r>
              <a:rPr sz="1190" dirty="0">
                <a:solidFill>
                  <a:srgbClr val="231F20"/>
                </a:solidFill>
                <a:latin typeface="Arial MT"/>
                <a:cs typeface="Arial MT"/>
              </a:rPr>
              <a:t>requerir</a:t>
            </a:r>
            <a:r>
              <a:rPr sz="1190" spc="-26" dirty="0">
                <a:solidFill>
                  <a:srgbClr val="231F20"/>
                </a:solidFill>
                <a:latin typeface="Arial MT"/>
                <a:cs typeface="Arial MT"/>
              </a:rPr>
              <a:t> </a:t>
            </a:r>
            <a:r>
              <a:rPr sz="1190" dirty="0">
                <a:solidFill>
                  <a:srgbClr val="231F20"/>
                </a:solidFill>
                <a:latin typeface="Arial MT"/>
                <a:cs typeface="Arial MT"/>
              </a:rPr>
              <a:t>orden</a:t>
            </a:r>
            <a:r>
              <a:rPr sz="1190" spc="-26" dirty="0">
                <a:solidFill>
                  <a:srgbClr val="231F20"/>
                </a:solidFill>
                <a:latin typeface="Arial MT"/>
                <a:cs typeface="Arial MT"/>
              </a:rPr>
              <a:t> </a:t>
            </a:r>
            <a:r>
              <a:rPr sz="1190" dirty="0">
                <a:solidFill>
                  <a:srgbClr val="231F20"/>
                </a:solidFill>
                <a:latin typeface="Arial MT"/>
                <a:cs typeface="Arial MT"/>
              </a:rPr>
              <a:t>judicial</a:t>
            </a:r>
            <a:r>
              <a:rPr sz="1190" spc="-26" dirty="0">
                <a:solidFill>
                  <a:srgbClr val="231F20"/>
                </a:solidFill>
                <a:latin typeface="Arial MT"/>
                <a:cs typeface="Arial MT"/>
              </a:rPr>
              <a:t> </a:t>
            </a:r>
            <a:r>
              <a:rPr sz="1190" dirty="0">
                <a:solidFill>
                  <a:srgbClr val="231F20"/>
                </a:solidFill>
                <a:latin typeface="Arial MT"/>
                <a:cs typeface="Arial MT"/>
              </a:rPr>
              <a:t>para</a:t>
            </a:r>
            <a:r>
              <a:rPr sz="1190" spc="-33" dirty="0">
                <a:solidFill>
                  <a:srgbClr val="231F20"/>
                </a:solidFill>
                <a:latin typeface="Arial MT"/>
                <a:cs typeface="Arial MT"/>
              </a:rPr>
              <a:t> </a:t>
            </a:r>
            <a:r>
              <a:rPr sz="1190" dirty="0">
                <a:solidFill>
                  <a:srgbClr val="231F20"/>
                </a:solidFill>
                <a:latin typeface="Arial MT"/>
                <a:cs typeface="Arial MT"/>
              </a:rPr>
              <a:t>extender</a:t>
            </a:r>
            <a:r>
              <a:rPr sz="1190" spc="-26" dirty="0">
                <a:solidFill>
                  <a:srgbClr val="231F20"/>
                </a:solidFill>
                <a:latin typeface="Arial MT"/>
                <a:cs typeface="Arial MT"/>
              </a:rPr>
              <a:t> </a:t>
            </a:r>
            <a:r>
              <a:rPr sz="1190" dirty="0">
                <a:solidFill>
                  <a:srgbClr val="231F20"/>
                </a:solidFill>
                <a:latin typeface="Arial MT"/>
                <a:cs typeface="Arial MT"/>
              </a:rPr>
              <a:t>la</a:t>
            </a:r>
            <a:r>
              <a:rPr sz="1190" spc="-26" dirty="0">
                <a:solidFill>
                  <a:srgbClr val="231F20"/>
                </a:solidFill>
                <a:latin typeface="Arial MT"/>
                <a:cs typeface="Arial MT"/>
              </a:rPr>
              <a:t> </a:t>
            </a:r>
            <a:r>
              <a:rPr sz="1190" dirty="0">
                <a:solidFill>
                  <a:srgbClr val="231F20"/>
                </a:solidFill>
                <a:latin typeface="Arial MT"/>
                <a:cs typeface="Arial MT"/>
              </a:rPr>
              <a:t>presencia</a:t>
            </a:r>
            <a:r>
              <a:rPr sz="1190" spc="-26" dirty="0">
                <a:solidFill>
                  <a:srgbClr val="231F20"/>
                </a:solidFill>
                <a:latin typeface="Arial MT"/>
                <a:cs typeface="Arial MT"/>
              </a:rPr>
              <a:t> </a:t>
            </a:r>
            <a:r>
              <a:rPr sz="1190" dirty="0">
                <a:solidFill>
                  <a:srgbClr val="231F20"/>
                </a:solidFill>
                <a:latin typeface="Arial MT"/>
                <a:cs typeface="Arial MT"/>
              </a:rPr>
              <a:t>del</a:t>
            </a:r>
            <a:r>
              <a:rPr sz="1190" spc="-26" dirty="0">
                <a:solidFill>
                  <a:srgbClr val="231F20"/>
                </a:solidFill>
                <a:latin typeface="Arial MT"/>
                <a:cs typeface="Arial MT"/>
              </a:rPr>
              <a:t> </a:t>
            </a:r>
            <a:r>
              <a:rPr sz="1190" spc="-13" dirty="0">
                <a:solidFill>
                  <a:srgbClr val="231F20"/>
                </a:solidFill>
                <a:latin typeface="Arial MT"/>
                <a:cs typeface="Arial MT"/>
              </a:rPr>
              <a:t>intervenido.</a:t>
            </a:r>
            <a:endParaRPr sz="1190">
              <a:latin typeface="Arial MT"/>
              <a:cs typeface="Arial MT"/>
            </a:endParaRPr>
          </a:p>
        </p:txBody>
      </p:sp>
      <p:sp>
        <p:nvSpPr>
          <p:cNvPr id="9" name="object 9"/>
          <p:cNvSpPr txBox="1"/>
          <p:nvPr/>
        </p:nvSpPr>
        <p:spPr>
          <a:xfrm>
            <a:off x="1935686" y="2126049"/>
            <a:ext cx="3178016" cy="200079"/>
          </a:xfrm>
          <a:prstGeom prst="rect">
            <a:avLst/>
          </a:prstGeom>
        </p:spPr>
        <p:txBody>
          <a:bodyPr vert="horz" wrap="square" lIns="0" tIns="16788" rIns="0" bIns="0" rtlCol="0">
            <a:spAutoFit/>
          </a:bodyPr>
          <a:lstStyle/>
          <a:p>
            <a:pPr marL="16788">
              <a:spcBef>
                <a:spcPts val="132"/>
              </a:spcBef>
            </a:pPr>
            <a:r>
              <a:rPr sz="1190" dirty="0">
                <a:solidFill>
                  <a:srgbClr val="231F20"/>
                </a:solidFill>
                <a:latin typeface="Arial MT"/>
                <a:cs typeface="Arial MT"/>
              </a:rPr>
              <a:t>1.1.2.</a:t>
            </a:r>
            <a:r>
              <a:rPr sz="1190" spc="231" dirty="0">
                <a:solidFill>
                  <a:srgbClr val="231F20"/>
                </a:solidFill>
                <a:latin typeface="Arial MT"/>
                <a:cs typeface="Arial MT"/>
              </a:rPr>
              <a:t>  </a:t>
            </a:r>
            <a:r>
              <a:rPr sz="1190" dirty="0">
                <a:solidFill>
                  <a:srgbClr val="231F20"/>
                </a:solidFill>
                <a:latin typeface="Arial MT"/>
                <a:cs typeface="Arial MT"/>
              </a:rPr>
              <a:t>REGISTRO DE</a:t>
            </a:r>
            <a:r>
              <a:rPr sz="1190" spc="-13" dirty="0">
                <a:solidFill>
                  <a:srgbClr val="231F20"/>
                </a:solidFill>
                <a:latin typeface="Arial MT"/>
                <a:cs typeface="Arial MT"/>
              </a:rPr>
              <a:t> </a:t>
            </a:r>
            <a:r>
              <a:rPr sz="1190" dirty="0">
                <a:solidFill>
                  <a:srgbClr val="231F20"/>
                </a:solidFill>
                <a:latin typeface="Arial MT"/>
                <a:cs typeface="Arial MT"/>
              </a:rPr>
              <a:t>PERSONAS</a:t>
            </a:r>
            <a:r>
              <a:rPr sz="1190" spc="-7" dirty="0">
                <a:solidFill>
                  <a:srgbClr val="231F20"/>
                </a:solidFill>
                <a:latin typeface="Arial MT"/>
                <a:cs typeface="Arial MT"/>
              </a:rPr>
              <a:t> </a:t>
            </a:r>
            <a:r>
              <a:rPr sz="1190" dirty="0">
                <a:solidFill>
                  <a:srgbClr val="231F20"/>
                </a:solidFill>
                <a:latin typeface="Arial MT"/>
                <a:cs typeface="Arial MT"/>
              </a:rPr>
              <a:t>(art.</a:t>
            </a:r>
            <a:r>
              <a:rPr sz="1190" spc="-13" dirty="0">
                <a:solidFill>
                  <a:srgbClr val="231F20"/>
                </a:solidFill>
                <a:latin typeface="Arial MT"/>
                <a:cs typeface="Arial MT"/>
              </a:rPr>
              <a:t> 210):</a:t>
            </a:r>
            <a:endParaRPr sz="1190">
              <a:latin typeface="Arial MT"/>
              <a:cs typeface="Arial MT"/>
            </a:endParaRPr>
          </a:p>
        </p:txBody>
      </p:sp>
      <p:sp>
        <p:nvSpPr>
          <p:cNvPr id="10" name="object 10"/>
          <p:cNvSpPr txBox="1"/>
          <p:nvPr/>
        </p:nvSpPr>
        <p:spPr>
          <a:xfrm>
            <a:off x="2459164" y="2450131"/>
            <a:ext cx="5007095" cy="566333"/>
          </a:xfrm>
          <a:prstGeom prst="rect">
            <a:avLst/>
          </a:prstGeom>
        </p:spPr>
        <p:txBody>
          <a:bodyPr vert="horz" wrap="square" lIns="0" tIns="16788" rIns="0" bIns="0" rtlCol="0">
            <a:spAutoFit/>
          </a:bodyPr>
          <a:lstStyle/>
          <a:p>
            <a:pPr marL="16788" marR="6715" algn="just">
              <a:spcBef>
                <a:spcPts val="132"/>
              </a:spcBef>
            </a:pPr>
            <a:r>
              <a:rPr sz="1190" dirty="0">
                <a:solidFill>
                  <a:srgbClr val="231F20"/>
                </a:solidFill>
                <a:latin typeface="Arial MT"/>
                <a:cs typeface="Arial MT"/>
              </a:rPr>
              <a:t>Se trata</a:t>
            </a:r>
            <a:r>
              <a:rPr sz="1190" spc="7" dirty="0">
                <a:solidFill>
                  <a:srgbClr val="231F20"/>
                </a:solidFill>
                <a:latin typeface="Arial MT"/>
                <a:cs typeface="Arial MT"/>
              </a:rPr>
              <a:t> </a:t>
            </a:r>
            <a:r>
              <a:rPr sz="1190" dirty="0">
                <a:solidFill>
                  <a:srgbClr val="231F20"/>
                </a:solidFill>
                <a:latin typeface="Arial MT"/>
                <a:cs typeface="Arial MT"/>
              </a:rPr>
              <a:t>de</a:t>
            </a:r>
            <a:r>
              <a:rPr sz="1190" spc="7" dirty="0">
                <a:solidFill>
                  <a:srgbClr val="231F20"/>
                </a:solidFill>
                <a:latin typeface="Arial MT"/>
                <a:cs typeface="Arial MT"/>
              </a:rPr>
              <a:t> </a:t>
            </a:r>
            <a:r>
              <a:rPr sz="1190" dirty="0">
                <a:solidFill>
                  <a:srgbClr val="231F20"/>
                </a:solidFill>
                <a:latin typeface="Arial MT"/>
                <a:cs typeface="Arial MT"/>
              </a:rPr>
              <a:t>la revisión</a:t>
            </a:r>
            <a:r>
              <a:rPr sz="1190" spc="7" dirty="0">
                <a:solidFill>
                  <a:srgbClr val="231F20"/>
                </a:solidFill>
                <a:latin typeface="Arial MT"/>
                <a:cs typeface="Arial MT"/>
              </a:rPr>
              <a:t> </a:t>
            </a:r>
            <a:r>
              <a:rPr sz="1190" dirty="0">
                <a:solidFill>
                  <a:srgbClr val="231F20"/>
                </a:solidFill>
                <a:latin typeface="Arial MT"/>
                <a:cs typeface="Arial MT"/>
              </a:rPr>
              <a:t>que</a:t>
            </a:r>
            <a:r>
              <a:rPr sz="1190" spc="7" dirty="0">
                <a:solidFill>
                  <a:srgbClr val="231F20"/>
                </a:solidFill>
                <a:latin typeface="Arial MT"/>
                <a:cs typeface="Arial MT"/>
              </a:rPr>
              <a:t> </a:t>
            </a:r>
            <a:r>
              <a:rPr sz="1190" dirty="0">
                <a:solidFill>
                  <a:srgbClr val="231F20"/>
                </a:solidFill>
                <a:latin typeface="Arial MT"/>
                <a:cs typeface="Arial MT"/>
              </a:rPr>
              <a:t>se realiza</a:t>
            </a:r>
            <a:r>
              <a:rPr sz="1190" spc="7" dirty="0">
                <a:solidFill>
                  <a:srgbClr val="231F20"/>
                </a:solidFill>
                <a:latin typeface="Arial MT"/>
                <a:cs typeface="Arial MT"/>
              </a:rPr>
              <a:t> </a:t>
            </a:r>
            <a:r>
              <a:rPr sz="1190" dirty="0">
                <a:solidFill>
                  <a:srgbClr val="231F20"/>
                </a:solidFill>
                <a:latin typeface="Arial MT"/>
                <a:cs typeface="Arial MT"/>
              </a:rPr>
              <a:t>a</a:t>
            </a:r>
            <a:r>
              <a:rPr sz="1190" spc="7" dirty="0">
                <a:solidFill>
                  <a:srgbClr val="231F20"/>
                </a:solidFill>
                <a:latin typeface="Arial MT"/>
                <a:cs typeface="Arial MT"/>
              </a:rPr>
              <a:t> </a:t>
            </a:r>
            <a:r>
              <a:rPr sz="1190" dirty="0">
                <a:solidFill>
                  <a:srgbClr val="231F20"/>
                </a:solidFill>
                <a:latin typeface="Arial MT"/>
                <a:cs typeface="Arial MT"/>
              </a:rPr>
              <a:t>determinadas personas</a:t>
            </a:r>
            <a:r>
              <a:rPr sz="1190" spc="7" dirty="0">
                <a:solidFill>
                  <a:srgbClr val="231F20"/>
                </a:solidFill>
                <a:latin typeface="Arial MT"/>
                <a:cs typeface="Arial MT"/>
              </a:rPr>
              <a:t> </a:t>
            </a:r>
            <a:r>
              <a:rPr sz="1190" dirty="0">
                <a:solidFill>
                  <a:srgbClr val="231F20"/>
                </a:solidFill>
                <a:latin typeface="Arial MT"/>
                <a:cs typeface="Arial MT"/>
              </a:rPr>
              <a:t>cuando</a:t>
            </a:r>
            <a:r>
              <a:rPr sz="1190" spc="7" dirty="0">
                <a:solidFill>
                  <a:srgbClr val="231F20"/>
                </a:solidFill>
                <a:latin typeface="Arial MT"/>
                <a:cs typeface="Arial MT"/>
              </a:rPr>
              <a:t> </a:t>
            </a:r>
            <a:r>
              <a:rPr sz="1190" spc="-33" dirty="0">
                <a:solidFill>
                  <a:srgbClr val="231F20"/>
                </a:solidFill>
                <a:latin typeface="Arial MT"/>
                <a:cs typeface="Arial MT"/>
              </a:rPr>
              <a:t>se </a:t>
            </a:r>
            <a:r>
              <a:rPr sz="1190" spc="-13" dirty="0">
                <a:solidFill>
                  <a:srgbClr val="231F20"/>
                </a:solidFill>
                <a:latin typeface="Arial MT"/>
                <a:cs typeface="Arial MT"/>
              </a:rPr>
              <a:t>considera</a:t>
            </a:r>
            <a:r>
              <a:rPr sz="1190" spc="-40" dirty="0">
                <a:solidFill>
                  <a:srgbClr val="231F20"/>
                </a:solidFill>
                <a:latin typeface="Arial MT"/>
                <a:cs typeface="Arial MT"/>
              </a:rPr>
              <a:t> </a:t>
            </a:r>
            <a:r>
              <a:rPr sz="1190" dirty="0">
                <a:solidFill>
                  <a:srgbClr val="231F20"/>
                </a:solidFill>
                <a:latin typeface="Arial MT"/>
                <a:cs typeface="Arial MT"/>
              </a:rPr>
              <a:t>que</a:t>
            </a:r>
            <a:r>
              <a:rPr sz="1190" spc="-33" dirty="0">
                <a:solidFill>
                  <a:srgbClr val="231F20"/>
                </a:solidFill>
                <a:latin typeface="Arial MT"/>
                <a:cs typeface="Arial MT"/>
              </a:rPr>
              <a:t> </a:t>
            </a:r>
            <a:r>
              <a:rPr sz="1190" dirty="0">
                <a:solidFill>
                  <a:srgbClr val="231F20"/>
                </a:solidFill>
                <a:latin typeface="Arial MT"/>
                <a:cs typeface="Arial MT"/>
              </a:rPr>
              <a:t>puedan</a:t>
            </a:r>
            <a:r>
              <a:rPr sz="1190" spc="-33" dirty="0">
                <a:solidFill>
                  <a:srgbClr val="231F20"/>
                </a:solidFill>
                <a:latin typeface="Arial MT"/>
                <a:cs typeface="Arial MT"/>
              </a:rPr>
              <a:t> </a:t>
            </a:r>
            <a:r>
              <a:rPr sz="1190" dirty="0">
                <a:solidFill>
                  <a:srgbClr val="231F20"/>
                </a:solidFill>
                <a:latin typeface="Arial MT"/>
                <a:cs typeface="Arial MT"/>
              </a:rPr>
              <a:t>ocultar</a:t>
            </a:r>
            <a:r>
              <a:rPr sz="1190" spc="-33" dirty="0">
                <a:solidFill>
                  <a:srgbClr val="231F20"/>
                </a:solidFill>
                <a:latin typeface="Arial MT"/>
                <a:cs typeface="Arial MT"/>
              </a:rPr>
              <a:t> </a:t>
            </a:r>
            <a:r>
              <a:rPr sz="1190" dirty="0">
                <a:solidFill>
                  <a:srgbClr val="231F20"/>
                </a:solidFill>
                <a:latin typeface="Arial MT"/>
                <a:cs typeface="Arial MT"/>
              </a:rPr>
              <a:t>bienes</a:t>
            </a:r>
            <a:r>
              <a:rPr sz="1190" spc="-33" dirty="0">
                <a:solidFill>
                  <a:srgbClr val="231F20"/>
                </a:solidFill>
                <a:latin typeface="Arial MT"/>
                <a:cs typeface="Arial MT"/>
              </a:rPr>
              <a:t> </a:t>
            </a:r>
            <a:r>
              <a:rPr sz="1190" dirty="0">
                <a:solidFill>
                  <a:srgbClr val="231F20"/>
                </a:solidFill>
                <a:latin typeface="Arial MT"/>
                <a:cs typeface="Arial MT"/>
              </a:rPr>
              <a:t>relacionados</a:t>
            </a:r>
            <a:r>
              <a:rPr sz="1190" spc="-33" dirty="0">
                <a:solidFill>
                  <a:srgbClr val="231F20"/>
                </a:solidFill>
                <a:latin typeface="Arial MT"/>
                <a:cs typeface="Arial MT"/>
              </a:rPr>
              <a:t> </a:t>
            </a:r>
            <a:r>
              <a:rPr sz="1190" dirty="0">
                <a:solidFill>
                  <a:srgbClr val="231F20"/>
                </a:solidFill>
                <a:latin typeface="Arial MT"/>
                <a:cs typeface="Arial MT"/>
              </a:rPr>
              <a:t>con</a:t>
            </a:r>
            <a:r>
              <a:rPr sz="1190" spc="-33" dirty="0">
                <a:solidFill>
                  <a:srgbClr val="231F20"/>
                </a:solidFill>
                <a:latin typeface="Arial MT"/>
                <a:cs typeface="Arial MT"/>
              </a:rPr>
              <a:t> </a:t>
            </a:r>
            <a:r>
              <a:rPr sz="1190" dirty="0">
                <a:solidFill>
                  <a:srgbClr val="231F20"/>
                </a:solidFill>
                <a:latin typeface="Arial MT"/>
                <a:cs typeface="Arial MT"/>
              </a:rPr>
              <a:t>un</a:t>
            </a:r>
            <a:r>
              <a:rPr sz="1190" spc="-33" dirty="0">
                <a:solidFill>
                  <a:srgbClr val="231F20"/>
                </a:solidFill>
                <a:latin typeface="Arial MT"/>
                <a:cs typeface="Arial MT"/>
              </a:rPr>
              <a:t> </a:t>
            </a:r>
            <a:r>
              <a:rPr sz="1190" dirty="0">
                <a:solidFill>
                  <a:srgbClr val="231F20"/>
                </a:solidFill>
                <a:latin typeface="Arial MT"/>
                <a:cs typeface="Arial MT"/>
              </a:rPr>
              <a:t>delito.</a:t>
            </a:r>
            <a:r>
              <a:rPr sz="1190" spc="-33" dirty="0">
                <a:solidFill>
                  <a:srgbClr val="231F20"/>
                </a:solidFill>
                <a:latin typeface="Arial MT"/>
                <a:cs typeface="Arial MT"/>
              </a:rPr>
              <a:t> </a:t>
            </a:r>
            <a:r>
              <a:rPr sz="1190" dirty="0">
                <a:solidFill>
                  <a:srgbClr val="231F20"/>
                </a:solidFill>
                <a:latin typeface="Arial MT"/>
                <a:cs typeface="Arial MT"/>
              </a:rPr>
              <a:t>Se</a:t>
            </a:r>
            <a:r>
              <a:rPr sz="1190" spc="-33" dirty="0">
                <a:solidFill>
                  <a:srgbClr val="231F20"/>
                </a:solidFill>
                <a:latin typeface="Arial MT"/>
                <a:cs typeface="Arial MT"/>
              </a:rPr>
              <a:t> </a:t>
            </a:r>
            <a:r>
              <a:rPr sz="1190" spc="-13" dirty="0">
                <a:solidFill>
                  <a:srgbClr val="231F20"/>
                </a:solidFill>
                <a:latin typeface="Arial MT"/>
                <a:cs typeface="Arial MT"/>
              </a:rPr>
              <a:t>puede </a:t>
            </a:r>
            <a:r>
              <a:rPr sz="1190" dirty="0">
                <a:solidFill>
                  <a:srgbClr val="231F20"/>
                </a:solidFill>
                <a:latin typeface="Arial MT"/>
                <a:cs typeface="Arial MT"/>
              </a:rPr>
              <a:t>realizar</a:t>
            </a:r>
            <a:r>
              <a:rPr sz="1190" spc="-40" dirty="0">
                <a:solidFill>
                  <a:srgbClr val="231F20"/>
                </a:solidFill>
                <a:latin typeface="Arial MT"/>
                <a:cs typeface="Arial MT"/>
              </a:rPr>
              <a:t> </a:t>
            </a:r>
            <a:r>
              <a:rPr sz="1190" dirty="0">
                <a:solidFill>
                  <a:srgbClr val="231F20"/>
                </a:solidFill>
                <a:latin typeface="Arial MT"/>
                <a:cs typeface="Arial MT"/>
              </a:rPr>
              <a:t>sobre</a:t>
            </a:r>
            <a:r>
              <a:rPr sz="1190" spc="-46" dirty="0">
                <a:solidFill>
                  <a:srgbClr val="231F20"/>
                </a:solidFill>
                <a:latin typeface="Arial MT"/>
                <a:cs typeface="Arial MT"/>
              </a:rPr>
              <a:t> </a:t>
            </a:r>
            <a:r>
              <a:rPr sz="1190" dirty="0">
                <a:solidFill>
                  <a:srgbClr val="231F20"/>
                </a:solidFill>
                <a:latin typeface="Arial MT"/>
                <a:cs typeface="Arial MT"/>
              </a:rPr>
              <a:t>la</a:t>
            </a:r>
            <a:r>
              <a:rPr sz="1190" spc="-46" dirty="0">
                <a:solidFill>
                  <a:srgbClr val="231F20"/>
                </a:solidFill>
                <a:latin typeface="Arial MT"/>
                <a:cs typeface="Arial MT"/>
              </a:rPr>
              <a:t> </a:t>
            </a:r>
            <a:r>
              <a:rPr sz="1190" dirty="0">
                <a:solidFill>
                  <a:srgbClr val="231F20"/>
                </a:solidFill>
                <a:latin typeface="Arial MT"/>
                <a:cs typeface="Arial MT"/>
              </a:rPr>
              <a:t>persona,</a:t>
            </a:r>
            <a:r>
              <a:rPr sz="1190" spc="-40" dirty="0">
                <a:solidFill>
                  <a:srgbClr val="231F20"/>
                </a:solidFill>
                <a:latin typeface="Arial MT"/>
                <a:cs typeface="Arial MT"/>
              </a:rPr>
              <a:t> </a:t>
            </a:r>
            <a:r>
              <a:rPr sz="1190" dirty="0">
                <a:solidFill>
                  <a:srgbClr val="231F20"/>
                </a:solidFill>
                <a:latin typeface="Arial MT"/>
                <a:cs typeface="Arial MT"/>
              </a:rPr>
              <a:t>el</a:t>
            </a:r>
            <a:r>
              <a:rPr sz="1190" spc="-46" dirty="0">
                <a:solidFill>
                  <a:srgbClr val="231F20"/>
                </a:solidFill>
                <a:latin typeface="Arial MT"/>
                <a:cs typeface="Arial MT"/>
              </a:rPr>
              <a:t> </a:t>
            </a:r>
            <a:r>
              <a:rPr sz="1190" dirty="0">
                <a:solidFill>
                  <a:srgbClr val="231F20"/>
                </a:solidFill>
                <a:latin typeface="Arial MT"/>
                <a:cs typeface="Arial MT"/>
              </a:rPr>
              <a:t>equipaje,</a:t>
            </a:r>
            <a:r>
              <a:rPr sz="1190" spc="-46" dirty="0">
                <a:solidFill>
                  <a:srgbClr val="231F20"/>
                </a:solidFill>
                <a:latin typeface="Arial MT"/>
                <a:cs typeface="Arial MT"/>
              </a:rPr>
              <a:t> </a:t>
            </a:r>
            <a:r>
              <a:rPr sz="1190" dirty="0">
                <a:solidFill>
                  <a:srgbClr val="231F20"/>
                </a:solidFill>
                <a:latin typeface="Arial MT"/>
                <a:cs typeface="Arial MT"/>
              </a:rPr>
              <a:t>bultos</a:t>
            </a:r>
            <a:r>
              <a:rPr sz="1190" spc="-46" dirty="0">
                <a:solidFill>
                  <a:srgbClr val="231F20"/>
                </a:solidFill>
                <a:latin typeface="Arial MT"/>
                <a:cs typeface="Arial MT"/>
              </a:rPr>
              <a:t> </a:t>
            </a:r>
            <a:r>
              <a:rPr sz="1190" dirty="0">
                <a:solidFill>
                  <a:srgbClr val="231F20"/>
                </a:solidFill>
                <a:latin typeface="Arial MT"/>
                <a:cs typeface="Arial MT"/>
              </a:rPr>
              <a:t>que</a:t>
            </a:r>
            <a:r>
              <a:rPr sz="1190" spc="-40" dirty="0">
                <a:solidFill>
                  <a:srgbClr val="231F20"/>
                </a:solidFill>
                <a:latin typeface="Arial MT"/>
                <a:cs typeface="Arial MT"/>
              </a:rPr>
              <a:t> </a:t>
            </a:r>
            <a:r>
              <a:rPr sz="1190" dirty="0">
                <a:solidFill>
                  <a:srgbClr val="231F20"/>
                </a:solidFill>
                <a:latin typeface="Arial MT"/>
                <a:cs typeface="Arial MT"/>
              </a:rPr>
              <a:t>porte</a:t>
            </a:r>
            <a:r>
              <a:rPr sz="1190" spc="-46" dirty="0">
                <a:solidFill>
                  <a:srgbClr val="231F20"/>
                </a:solidFill>
                <a:latin typeface="Arial MT"/>
                <a:cs typeface="Arial MT"/>
              </a:rPr>
              <a:t> </a:t>
            </a:r>
            <a:r>
              <a:rPr sz="1190" dirty="0">
                <a:solidFill>
                  <a:srgbClr val="231F20"/>
                </a:solidFill>
                <a:latin typeface="Arial MT"/>
                <a:cs typeface="Arial MT"/>
              </a:rPr>
              <a:t>y</a:t>
            </a:r>
            <a:r>
              <a:rPr sz="1190" spc="-46" dirty="0">
                <a:solidFill>
                  <a:srgbClr val="231F20"/>
                </a:solidFill>
                <a:latin typeface="Arial MT"/>
                <a:cs typeface="Arial MT"/>
              </a:rPr>
              <a:t> </a:t>
            </a:r>
            <a:r>
              <a:rPr sz="1190" dirty="0">
                <a:solidFill>
                  <a:srgbClr val="231F20"/>
                </a:solidFill>
                <a:latin typeface="Arial MT"/>
                <a:cs typeface="Arial MT"/>
              </a:rPr>
              <a:t>vehículo</a:t>
            </a:r>
            <a:r>
              <a:rPr sz="1190" spc="-40" dirty="0">
                <a:solidFill>
                  <a:srgbClr val="231F20"/>
                </a:solidFill>
                <a:latin typeface="Arial MT"/>
                <a:cs typeface="Arial MT"/>
              </a:rPr>
              <a:t> </a:t>
            </a:r>
            <a:r>
              <a:rPr sz="1190" spc="-13" dirty="0">
                <a:solidFill>
                  <a:srgbClr val="231F20"/>
                </a:solidFill>
                <a:latin typeface="Arial MT"/>
                <a:cs typeface="Arial MT"/>
              </a:rPr>
              <a:t>utilizado.</a:t>
            </a:r>
            <a:endParaRPr sz="1190">
              <a:latin typeface="Arial MT"/>
              <a:cs typeface="Arial MT"/>
            </a:endParaRPr>
          </a:p>
        </p:txBody>
      </p:sp>
      <p:sp>
        <p:nvSpPr>
          <p:cNvPr id="11" name="object 11"/>
          <p:cNvSpPr txBox="1"/>
          <p:nvPr/>
        </p:nvSpPr>
        <p:spPr>
          <a:xfrm>
            <a:off x="1935687" y="3136835"/>
            <a:ext cx="2193385" cy="200079"/>
          </a:xfrm>
          <a:prstGeom prst="rect">
            <a:avLst/>
          </a:prstGeom>
        </p:spPr>
        <p:txBody>
          <a:bodyPr vert="horz" wrap="square" lIns="0" tIns="16788" rIns="0" bIns="0" rtlCol="0">
            <a:spAutoFit/>
          </a:bodyPr>
          <a:lstStyle/>
          <a:p>
            <a:pPr marL="16788">
              <a:spcBef>
                <a:spcPts val="132"/>
              </a:spcBef>
            </a:pPr>
            <a:r>
              <a:rPr sz="1190" dirty="0">
                <a:solidFill>
                  <a:srgbClr val="231F20"/>
                </a:solidFill>
                <a:latin typeface="Arial MT"/>
                <a:cs typeface="Arial MT"/>
              </a:rPr>
              <a:t>La</a:t>
            </a:r>
            <a:r>
              <a:rPr sz="1190" spc="-46" dirty="0">
                <a:solidFill>
                  <a:srgbClr val="231F20"/>
                </a:solidFill>
                <a:latin typeface="Arial MT"/>
                <a:cs typeface="Arial MT"/>
              </a:rPr>
              <a:t> </a:t>
            </a:r>
            <a:r>
              <a:rPr sz="1190" dirty="0">
                <a:solidFill>
                  <a:srgbClr val="231F20"/>
                </a:solidFill>
                <a:latin typeface="Arial MT"/>
                <a:cs typeface="Arial MT"/>
              </a:rPr>
              <a:t>policía</a:t>
            </a:r>
            <a:r>
              <a:rPr sz="1190" spc="-33" dirty="0">
                <a:solidFill>
                  <a:srgbClr val="231F20"/>
                </a:solidFill>
                <a:latin typeface="Arial MT"/>
                <a:cs typeface="Arial MT"/>
              </a:rPr>
              <a:t> </a:t>
            </a:r>
            <a:r>
              <a:rPr sz="1190" dirty="0">
                <a:solidFill>
                  <a:srgbClr val="231F20"/>
                </a:solidFill>
                <a:latin typeface="Arial MT"/>
                <a:cs typeface="Arial MT"/>
              </a:rPr>
              <a:t>tendrá</a:t>
            </a:r>
            <a:r>
              <a:rPr sz="1190" spc="-33" dirty="0">
                <a:solidFill>
                  <a:srgbClr val="231F20"/>
                </a:solidFill>
                <a:latin typeface="Arial MT"/>
                <a:cs typeface="Arial MT"/>
              </a:rPr>
              <a:t> </a:t>
            </a:r>
            <a:r>
              <a:rPr sz="1190" dirty="0">
                <a:solidFill>
                  <a:srgbClr val="231F20"/>
                </a:solidFill>
                <a:latin typeface="Arial MT"/>
                <a:cs typeface="Arial MT"/>
              </a:rPr>
              <a:t>como</a:t>
            </a:r>
            <a:r>
              <a:rPr sz="1190" spc="-26" dirty="0">
                <a:solidFill>
                  <a:srgbClr val="231F20"/>
                </a:solidFill>
                <a:latin typeface="Arial MT"/>
                <a:cs typeface="Arial MT"/>
              </a:rPr>
              <a:t> </a:t>
            </a:r>
            <a:r>
              <a:rPr sz="1190" spc="-13" dirty="0">
                <a:solidFill>
                  <a:srgbClr val="231F20"/>
                </a:solidFill>
                <a:latin typeface="Arial MT"/>
                <a:cs typeface="Arial MT"/>
              </a:rPr>
              <a:t>encargo:</a:t>
            </a:r>
            <a:endParaRPr sz="1190">
              <a:latin typeface="Arial MT"/>
              <a:cs typeface="Arial MT"/>
            </a:endParaRPr>
          </a:p>
        </p:txBody>
      </p:sp>
      <p:sp>
        <p:nvSpPr>
          <p:cNvPr id="12" name="object 12"/>
          <p:cNvSpPr txBox="1"/>
          <p:nvPr/>
        </p:nvSpPr>
        <p:spPr>
          <a:xfrm>
            <a:off x="1983416" y="3615333"/>
            <a:ext cx="5466254" cy="1675902"/>
          </a:xfrm>
          <a:prstGeom prst="rect">
            <a:avLst/>
          </a:prstGeom>
          <a:solidFill>
            <a:srgbClr val="00A4D2"/>
          </a:solidFill>
        </p:spPr>
        <p:txBody>
          <a:bodyPr vert="horz" wrap="square" lIns="0" tIns="110802" rIns="0" bIns="0" rtlCol="0">
            <a:spAutoFit/>
          </a:bodyPr>
          <a:lstStyle/>
          <a:p>
            <a:pPr>
              <a:spcBef>
                <a:spcPts val="872"/>
              </a:spcBef>
            </a:pPr>
            <a:endParaRPr sz="1190">
              <a:latin typeface="Times New Roman"/>
              <a:cs typeface="Times New Roman"/>
            </a:endParaRPr>
          </a:p>
          <a:p>
            <a:pPr marL="237552" indent="-144378">
              <a:buFont typeface="Segoe UI Symbol"/>
              <a:buChar char="⚫"/>
              <a:tabLst>
                <a:tab pos="237552" algn="l"/>
              </a:tabLst>
            </a:pPr>
            <a:r>
              <a:rPr sz="1190" dirty="0">
                <a:solidFill>
                  <a:srgbClr val="FFFFFF"/>
                </a:solidFill>
                <a:latin typeface="Arial MT"/>
                <a:cs typeface="Arial MT"/>
              </a:rPr>
              <a:t>Invitar</a:t>
            </a:r>
            <a:r>
              <a:rPr sz="1190" spc="-40" dirty="0">
                <a:solidFill>
                  <a:srgbClr val="FFFFFF"/>
                </a:solidFill>
                <a:latin typeface="Arial MT"/>
                <a:cs typeface="Arial MT"/>
              </a:rPr>
              <a:t> </a:t>
            </a:r>
            <a:r>
              <a:rPr sz="1190" dirty="0">
                <a:solidFill>
                  <a:srgbClr val="FFFFFF"/>
                </a:solidFill>
                <a:latin typeface="Arial MT"/>
                <a:cs typeface="Arial MT"/>
              </a:rPr>
              <a:t>a</a:t>
            </a:r>
            <a:r>
              <a:rPr sz="1190" spc="-33" dirty="0">
                <a:solidFill>
                  <a:srgbClr val="FFFFFF"/>
                </a:solidFill>
                <a:latin typeface="Arial MT"/>
                <a:cs typeface="Arial MT"/>
              </a:rPr>
              <a:t> </a:t>
            </a:r>
            <a:r>
              <a:rPr sz="1190" dirty="0">
                <a:solidFill>
                  <a:srgbClr val="FFFFFF"/>
                </a:solidFill>
                <a:latin typeface="Arial MT"/>
                <a:cs typeface="Arial MT"/>
              </a:rPr>
              <a:t>la</a:t>
            </a:r>
            <a:r>
              <a:rPr sz="1190" spc="-40" dirty="0">
                <a:solidFill>
                  <a:srgbClr val="FFFFFF"/>
                </a:solidFill>
                <a:latin typeface="Arial MT"/>
                <a:cs typeface="Arial MT"/>
              </a:rPr>
              <a:t> </a:t>
            </a:r>
            <a:r>
              <a:rPr sz="1190" dirty="0">
                <a:solidFill>
                  <a:srgbClr val="FFFFFF"/>
                </a:solidFill>
                <a:latin typeface="Arial MT"/>
                <a:cs typeface="Arial MT"/>
              </a:rPr>
              <a:t>persona</a:t>
            </a:r>
            <a:r>
              <a:rPr sz="1190" spc="-33" dirty="0">
                <a:solidFill>
                  <a:srgbClr val="FFFFFF"/>
                </a:solidFill>
                <a:latin typeface="Arial MT"/>
                <a:cs typeface="Arial MT"/>
              </a:rPr>
              <a:t> </a:t>
            </a:r>
            <a:r>
              <a:rPr sz="1190" dirty="0">
                <a:solidFill>
                  <a:srgbClr val="FFFFFF"/>
                </a:solidFill>
                <a:latin typeface="Arial MT"/>
                <a:cs typeface="Arial MT"/>
              </a:rPr>
              <a:t>a</a:t>
            </a:r>
            <a:r>
              <a:rPr sz="1190" spc="-40" dirty="0">
                <a:solidFill>
                  <a:srgbClr val="FFFFFF"/>
                </a:solidFill>
                <a:latin typeface="Arial MT"/>
                <a:cs typeface="Arial MT"/>
              </a:rPr>
              <a:t> </a:t>
            </a:r>
            <a:r>
              <a:rPr sz="1190" dirty="0">
                <a:solidFill>
                  <a:srgbClr val="FFFFFF"/>
                </a:solidFill>
                <a:latin typeface="Arial MT"/>
                <a:cs typeface="Arial MT"/>
              </a:rPr>
              <a:t>exhibir</a:t>
            </a:r>
            <a:r>
              <a:rPr sz="1190" spc="-33" dirty="0">
                <a:solidFill>
                  <a:srgbClr val="FFFFFF"/>
                </a:solidFill>
                <a:latin typeface="Arial MT"/>
                <a:cs typeface="Arial MT"/>
              </a:rPr>
              <a:t> </a:t>
            </a:r>
            <a:r>
              <a:rPr sz="1190" dirty="0">
                <a:solidFill>
                  <a:srgbClr val="FFFFFF"/>
                </a:solidFill>
                <a:latin typeface="Arial MT"/>
                <a:cs typeface="Arial MT"/>
              </a:rPr>
              <a:t>o</a:t>
            </a:r>
            <a:r>
              <a:rPr sz="1190" spc="-33" dirty="0">
                <a:solidFill>
                  <a:srgbClr val="FFFFFF"/>
                </a:solidFill>
                <a:latin typeface="Arial MT"/>
                <a:cs typeface="Arial MT"/>
              </a:rPr>
              <a:t> </a:t>
            </a:r>
            <a:r>
              <a:rPr sz="1190" dirty="0">
                <a:solidFill>
                  <a:srgbClr val="FFFFFF"/>
                </a:solidFill>
                <a:latin typeface="Arial MT"/>
                <a:cs typeface="Arial MT"/>
              </a:rPr>
              <a:t>entregar</a:t>
            </a:r>
            <a:r>
              <a:rPr sz="1190" spc="-40" dirty="0">
                <a:solidFill>
                  <a:srgbClr val="FFFFFF"/>
                </a:solidFill>
                <a:latin typeface="Arial MT"/>
                <a:cs typeface="Arial MT"/>
              </a:rPr>
              <a:t> </a:t>
            </a:r>
            <a:r>
              <a:rPr sz="1190" dirty="0">
                <a:solidFill>
                  <a:srgbClr val="FFFFFF"/>
                </a:solidFill>
                <a:latin typeface="Arial MT"/>
                <a:cs typeface="Arial MT"/>
              </a:rPr>
              <a:t>el</a:t>
            </a:r>
            <a:r>
              <a:rPr sz="1190" spc="-33" dirty="0">
                <a:solidFill>
                  <a:srgbClr val="FFFFFF"/>
                </a:solidFill>
                <a:latin typeface="Arial MT"/>
                <a:cs typeface="Arial MT"/>
              </a:rPr>
              <a:t> </a:t>
            </a:r>
            <a:r>
              <a:rPr sz="1190" dirty="0">
                <a:solidFill>
                  <a:srgbClr val="FFFFFF"/>
                </a:solidFill>
                <a:latin typeface="Arial MT"/>
                <a:cs typeface="Arial MT"/>
              </a:rPr>
              <a:t>bien,</a:t>
            </a:r>
            <a:r>
              <a:rPr sz="1190" spc="-40" dirty="0">
                <a:solidFill>
                  <a:srgbClr val="FFFFFF"/>
                </a:solidFill>
                <a:latin typeface="Arial MT"/>
                <a:cs typeface="Arial MT"/>
              </a:rPr>
              <a:t> </a:t>
            </a:r>
            <a:r>
              <a:rPr sz="1190" dirty="0">
                <a:solidFill>
                  <a:srgbClr val="FFFFFF"/>
                </a:solidFill>
                <a:latin typeface="Arial MT"/>
                <a:cs typeface="Arial MT"/>
              </a:rPr>
              <a:t>y</a:t>
            </a:r>
            <a:r>
              <a:rPr sz="1190" spc="-33" dirty="0">
                <a:solidFill>
                  <a:srgbClr val="FFFFFF"/>
                </a:solidFill>
                <a:latin typeface="Arial MT"/>
                <a:cs typeface="Arial MT"/>
              </a:rPr>
              <a:t> </a:t>
            </a:r>
            <a:r>
              <a:rPr sz="1190" dirty="0">
                <a:solidFill>
                  <a:srgbClr val="FFFFFF"/>
                </a:solidFill>
                <a:latin typeface="Arial MT"/>
                <a:cs typeface="Arial MT"/>
              </a:rPr>
              <a:t>luego</a:t>
            </a:r>
            <a:r>
              <a:rPr sz="1190" spc="-40" dirty="0">
                <a:solidFill>
                  <a:srgbClr val="FFFFFF"/>
                </a:solidFill>
                <a:latin typeface="Arial MT"/>
                <a:cs typeface="Arial MT"/>
              </a:rPr>
              <a:t> </a:t>
            </a:r>
            <a:r>
              <a:rPr sz="1190" dirty="0">
                <a:solidFill>
                  <a:srgbClr val="FFFFFF"/>
                </a:solidFill>
                <a:latin typeface="Arial MT"/>
                <a:cs typeface="Arial MT"/>
              </a:rPr>
              <a:t>procederá</a:t>
            </a:r>
            <a:r>
              <a:rPr sz="1190" spc="-33" dirty="0">
                <a:solidFill>
                  <a:srgbClr val="FFFFFF"/>
                </a:solidFill>
                <a:latin typeface="Arial MT"/>
                <a:cs typeface="Arial MT"/>
              </a:rPr>
              <a:t> </a:t>
            </a:r>
            <a:r>
              <a:rPr sz="1190" dirty="0">
                <a:solidFill>
                  <a:srgbClr val="FFFFFF"/>
                </a:solidFill>
                <a:latin typeface="Arial MT"/>
                <a:cs typeface="Arial MT"/>
              </a:rPr>
              <a:t>a</a:t>
            </a:r>
            <a:r>
              <a:rPr sz="1190" spc="-33" dirty="0">
                <a:solidFill>
                  <a:srgbClr val="FFFFFF"/>
                </a:solidFill>
                <a:latin typeface="Arial MT"/>
                <a:cs typeface="Arial MT"/>
              </a:rPr>
              <a:t> </a:t>
            </a:r>
            <a:r>
              <a:rPr sz="1190" spc="-13" dirty="0">
                <a:solidFill>
                  <a:srgbClr val="FFFFFF"/>
                </a:solidFill>
                <a:latin typeface="Arial MT"/>
                <a:cs typeface="Arial MT"/>
              </a:rPr>
              <a:t>registrar.</a:t>
            </a:r>
            <a:endParaRPr sz="1190">
              <a:latin typeface="Arial MT"/>
              <a:cs typeface="Arial MT"/>
            </a:endParaRPr>
          </a:p>
          <a:p>
            <a:pPr marL="237552" marR="84780" indent="-145217">
              <a:spcBef>
                <a:spcPts val="747"/>
              </a:spcBef>
              <a:buFont typeface="Segoe UI Symbol"/>
              <a:buChar char="⚫"/>
              <a:tabLst>
                <a:tab pos="237552" algn="l"/>
              </a:tabLst>
            </a:pPr>
            <a:r>
              <a:rPr sz="1190" dirty="0">
                <a:solidFill>
                  <a:srgbClr val="FFFFFF"/>
                </a:solidFill>
                <a:latin typeface="Arial MT"/>
                <a:cs typeface="Arial MT"/>
              </a:rPr>
              <a:t>Comunicar</a:t>
            </a:r>
            <a:r>
              <a:rPr sz="1190" spc="212" dirty="0">
                <a:solidFill>
                  <a:srgbClr val="FFFFFF"/>
                </a:solidFill>
                <a:latin typeface="Arial MT"/>
                <a:cs typeface="Arial MT"/>
              </a:rPr>
              <a:t> </a:t>
            </a:r>
            <a:r>
              <a:rPr sz="1190" dirty="0">
                <a:solidFill>
                  <a:srgbClr val="FFFFFF"/>
                </a:solidFill>
                <a:latin typeface="Arial MT"/>
                <a:cs typeface="Arial MT"/>
              </a:rPr>
              <a:t>a</a:t>
            </a:r>
            <a:r>
              <a:rPr sz="1190" spc="212" dirty="0">
                <a:solidFill>
                  <a:srgbClr val="FFFFFF"/>
                </a:solidFill>
                <a:latin typeface="Arial MT"/>
                <a:cs typeface="Arial MT"/>
              </a:rPr>
              <a:t> </a:t>
            </a:r>
            <a:r>
              <a:rPr sz="1190" dirty="0">
                <a:solidFill>
                  <a:srgbClr val="FFFFFF"/>
                </a:solidFill>
                <a:latin typeface="Arial MT"/>
                <a:cs typeface="Arial MT"/>
              </a:rPr>
              <a:t>la</a:t>
            </a:r>
            <a:r>
              <a:rPr sz="1190" spc="212" dirty="0">
                <a:solidFill>
                  <a:srgbClr val="FFFFFF"/>
                </a:solidFill>
                <a:latin typeface="Arial MT"/>
                <a:cs typeface="Arial MT"/>
              </a:rPr>
              <a:t> </a:t>
            </a:r>
            <a:r>
              <a:rPr sz="1190" dirty="0">
                <a:solidFill>
                  <a:srgbClr val="FFFFFF"/>
                </a:solidFill>
                <a:latin typeface="Arial MT"/>
                <a:cs typeface="Arial MT"/>
              </a:rPr>
              <a:t>persona</a:t>
            </a:r>
            <a:r>
              <a:rPr sz="1190" spc="212" dirty="0">
                <a:solidFill>
                  <a:srgbClr val="FFFFFF"/>
                </a:solidFill>
                <a:latin typeface="Arial MT"/>
                <a:cs typeface="Arial MT"/>
              </a:rPr>
              <a:t> </a:t>
            </a:r>
            <a:r>
              <a:rPr sz="1190" dirty="0">
                <a:solidFill>
                  <a:srgbClr val="FFFFFF"/>
                </a:solidFill>
                <a:latin typeface="Arial MT"/>
                <a:cs typeface="Arial MT"/>
              </a:rPr>
              <a:t>las</a:t>
            </a:r>
            <a:r>
              <a:rPr sz="1190" spc="212" dirty="0">
                <a:solidFill>
                  <a:srgbClr val="FFFFFF"/>
                </a:solidFill>
                <a:latin typeface="Arial MT"/>
                <a:cs typeface="Arial MT"/>
              </a:rPr>
              <a:t> </a:t>
            </a:r>
            <a:r>
              <a:rPr sz="1190" dirty="0">
                <a:solidFill>
                  <a:srgbClr val="FFFFFF"/>
                </a:solidFill>
                <a:latin typeface="Arial MT"/>
                <a:cs typeface="Arial MT"/>
              </a:rPr>
              <a:t>razones</a:t>
            </a:r>
            <a:r>
              <a:rPr sz="1190" spc="212" dirty="0">
                <a:solidFill>
                  <a:srgbClr val="FFFFFF"/>
                </a:solidFill>
                <a:latin typeface="Arial MT"/>
                <a:cs typeface="Arial MT"/>
              </a:rPr>
              <a:t> </a:t>
            </a:r>
            <a:r>
              <a:rPr sz="1190" dirty="0">
                <a:solidFill>
                  <a:srgbClr val="FFFFFF"/>
                </a:solidFill>
                <a:latin typeface="Arial MT"/>
                <a:cs typeface="Arial MT"/>
              </a:rPr>
              <a:t>de</a:t>
            </a:r>
            <a:r>
              <a:rPr sz="1190" spc="212" dirty="0">
                <a:solidFill>
                  <a:srgbClr val="FFFFFF"/>
                </a:solidFill>
                <a:latin typeface="Arial MT"/>
                <a:cs typeface="Arial MT"/>
              </a:rPr>
              <a:t> </a:t>
            </a:r>
            <a:r>
              <a:rPr sz="1190" dirty="0">
                <a:solidFill>
                  <a:srgbClr val="FFFFFF"/>
                </a:solidFill>
                <a:latin typeface="Arial MT"/>
                <a:cs typeface="Arial MT"/>
              </a:rPr>
              <a:t>la</a:t>
            </a:r>
            <a:r>
              <a:rPr sz="1190" spc="212" dirty="0">
                <a:solidFill>
                  <a:srgbClr val="FFFFFF"/>
                </a:solidFill>
                <a:latin typeface="Arial MT"/>
                <a:cs typeface="Arial MT"/>
              </a:rPr>
              <a:t> </a:t>
            </a:r>
            <a:r>
              <a:rPr sz="1190" dirty="0">
                <a:solidFill>
                  <a:srgbClr val="FFFFFF"/>
                </a:solidFill>
                <a:latin typeface="Arial MT"/>
                <a:cs typeface="Arial MT"/>
              </a:rPr>
              <a:t>intervención,</a:t>
            </a:r>
            <a:r>
              <a:rPr sz="1190" spc="212" dirty="0">
                <a:solidFill>
                  <a:srgbClr val="FFFFFF"/>
                </a:solidFill>
                <a:latin typeface="Arial MT"/>
                <a:cs typeface="Arial MT"/>
              </a:rPr>
              <a:t> </a:t>
            </a:r>
            <a:r>
              <a:rPr sz="1190" dirty="0">
                <a:solidFill>
                  <a:srgbClr val="FFFFFF"/>
                </a:solidFill>
                <a:latin typeface="Arial MT"/>
                <a:cs typeface="Arial MT"/>
              </a:rPr>
              <a:t>señalándole</a:t>
            </a:r>
            <a:r>
              <a:rPr sz="1190" spc="218" dirty="0">
                <a:solidFill>
                  <a:srgbClr val="FFFFFF"/>
                </a:solidFill>
                <a:latin typeface="Arial MT"/>
                <a:cs typeface="Arial MT"/>
              </a:rPr>
              <a:t> </a:t>
            </a:r>
            <a:r>
              <a:rPr sz="1190" spc="-33" dirty="0">
                <a:solidFill>
                  <a:srgbClr val="FFFFFF"/>
                </a:solidFill>
                <a:latin typeface="Arial MT"/>
                <a:cs typeface="Arial MT"/>
              </a:rPr>
              <a:t>que </a:t>
            </a:r>
            <a:r>
              <a:rPr sz="1190" dirty="0">
                <a:solidFill>
                  <a:srgbClr val="FFFFFF"/>
                </a:solidFill>
                <a:latin typeface="Arial MT"/>
                <a:cs typeface="Arial MT"/>
              </a:rPr>
              <a:t>puede</a:t>
            </a:r>
            <a:r>
              <a:rPr sz="1190" spc="-40" dirty="0">
                <a:solidFill>
                  <a:srgbClr val="FFFFFF"/>
                </a:solidFill>
                <a:latin typeface="Arial MT"/>
                <a:cs typeface="Arial MT"/>
              </a:rPr>
              <a:t> </a:t>
            </a:r>
            <a:r>
              <a:rPr sz="1190" dirty="0">
                <a:solidFill>
                  <a:srgbClr val="FFFFFF"/>
                </a:solidFill>
                <a:latin typeface="Arial MT"/>
                <a:cs typeface="Arial MT"/>
              </a:rPr>
              <a:t>estar</a:t>
            </a:r>
            <a:r>
              <a:rPr sz="1190" spc="-20" dirty="0">
                <a:solidFill>
                  <a:srgbClr val="FFFFFF"/>
                </a:solidFill>
                <a:latin typeface="Arial MT"/>
                <a:cs typeface="Arial MT"/>
              </a:rPr>
              <a:t> </a:t>
            </a:r>
            <a:r>
              <a:rPr sz="1190" dirty="0">
                <a:solidFill>
                  <a:srgbClr val="FFFFFF"/>
                </a:solidFill>
                <a:latin typeface="Arial MT"/>
                <a:cs typeface="Arial MT"/>
              </a:rPr>
              <a:t>presente</a:t>
            </a:r>
            <a:r>
              <a:rPr sz="1190" spc="-26" dirty="0">
                <a:solidFill>
                  <a:srgbClr val="FFFFFF"/>
                </a:solidFill>
                <a:latin typeface="Arial MT"/>
                <a:cs typeface="Arial MT"/>
              </a:rPr>
              <a:t> </a:t>
            </a:r>
            <a:r>
              <a:rPr sz="1190" dirty="0">
                <a:solidFill>
                  <a:srgbClr val="FFFFFF"/>
                </a:solidFill>
                <a:latin typeface="Arial MT"/>
                <a:cs typeface="Arial MT"/>
              </a:rPr>
              <a:t>un</a:t>
            </a:r>
            <a:r>
              <a:rPr sz="1190" spc="-20" dirty="0">
                <a:solidFill>
                  <a:srgbClr val="FFFFFF"/>
                </a:solidFill>
                <a:latin typeface="Arial MT"/>
                <a:cs typeface="Arial MT"/>
              </a:rPr>
              <a:t> </a:t>
            </a:r>
            <a:r>
              <a:rPr sz="1190" dirty="0">
                <a:solidFill>
                  <a:srgbClr val="FFFFFF"/>
                </a:solidFill>
                <a:latin typeface="Arial MT"/>
                <a:cs typeface="Arial MT"/>
              </a:rPr>
              <a:t>adulto</a:t>
            </a:r>
            <a:r>
              <a:rPr sz="1190" spc="-26" dirty="0">
                <a:solidFill>
                  <a:srgbClr val="FFFFFF"/>
                </a:solidFill>
                <a:latin typeface="Arial MT"/>
                <a:cs typeface="Arial MT"/>
              </a:rPr>
              <a:t> </a:t>
            </a:r>
            <a:r>
              <a:rPr sz="1190" dirty="0">
                <a:solidFill>
                  <a:srgbClr val="FFFFFF"/>
                </a:solidFill>
                <a:latin typeface="Arial MT"/>
                <a:cs typeface="Arial MT"/>
              </a:rPr>
              <a:t>de</a:t>
            </a:r>
            <a:r>
              <a:rPr sz="1190" spc="-20" dirty="0">
                <a:solidFill>
                  <a:srgbClr val="FFFFFF"/>
                </a:solidFill>
                <a:latin typeface="Arial MT"/>
                <a:cs typeface="Arial MT"/>
              </a:rPr>
              <a:t> </a:t>
            </a:r>
            <a:r>
              <a:rPr sz="1190" dirty="0">
                <a:solidFill>
                  <a:srgbClr val="FFFFFF"/>
                </a:solidFill>
                <a:latin typeface="Arial MT"/>
                <a:cs typeface="Arial MT"/>
              </a:rPr>
              <a:t>su</a:t>
            </a:r>
            <a:r>
              <a:rPr sz="1190" spc="-26" dirty="0">
                <a:solidFill>
                  <a:srgbClr val="FFFFFF"/>
                </a:solidFill>
                <a:latin typeface="Arial MT"/>
                <a:cs typeface="Arial MT"/>
              </a:rPr>
              <a:t> </a:t>
            </a:r>
            <a:r>
              <a:rPr sz="1190" dirty="0">
                <a:solidFill>
                  <a:srgbClr val="FFFFFF"/>
                </a:solidFill>
                <a:latin typeface="Arial MT"/>
                <a:cs typeface="Arial MT"/>
              </a:rPr>
              <a:t>confianza,</a:t>
            </a:r>
            <a:r>
              <a:rPr sz="1190" spc="-20" dirty="0">
                <a:solidFill>
                  <a:srgbClr val="FFFFFF"/>
                </a:solidFill>
                <a:latin typeface="Arial MT"/>
                <a:cs typeface="Arial MT"/>
              </a:rPr>
              <a:t> </a:t>
            </a:r>
            <a:r>
              <a:rPr sz="1190" dirty="0">
                <a:solidFill>
                  <a:srgbClr val="FFFFFF"/>
                </a:solidFill>
                <a:latin typeface="Arial MT"/>
                <a:cs typeface="Arial MT"/>
              </a:rPr>
              <a:t>de</a:t>
            </a:r>
            <a:r>
              <a:rPr sz="1190" spc="-26" dirty="0">
                <a:solidFill>
                  <a:srgbClr val="FFFFFF"/>
                </a:solidFill>
                <a:latin typeface="Arial MT"/>
                <a:cs typeface="Arial MT"/>
              </a:rPr>
              <a:t> </a:t>
            </a:r>
            <a:r>
              <a:rPr sz="1190" dirty="0">
                <a:solidFill>
                  <a:srgbClr val="FFFFFF"/>
                </a:solidFill>
                <a:latin typeface="Arial MT"/>
                <a:cs typeface="Arial MT"/>
              </a:rPr>
              <a:t>rápida</a:t>
            </a:r>
            <a:r>
              <a:rPr sz="1190" spc="-20" dirty="0">
                <a:solidFill>
                  <a:srgbClr val="FFFFFF"/>
                </a:solidFill>
                <a:latin typeface="Arial MT"/>
                <a:cs typeface="Arial MT"/>
              </a:rPr>
              <a:t> </a:t>
            </a:r>
            <a:r>
              <a:rPr sz="1190" spc="-13" dirty="0">
                <a:solidFill>
                  <a:srgbClr val="FFFFFF"/>
                </a:solidFill>
                <a:latin typeface="Arial MT"/>
                <a:cs typeface="Arial MT"/>
              </a:rPr>
              <a:t>ubicación.</a:t>
            </a:r>
            <a:endParaRPr sz="1190">
              <a:latin typeface="Arial MT"/>
              <a:cs typeface="Arial MT"/>
            </a:endParaRPr>
          </a:p>
          <a:p>
            <a:pPr marL="237552" marR="84780" indent="-145217">
              <a:spcBef>
                <a:spcPts val="753"/>
              </a:spcBef>
              <a:buFont typeface="Segoe UI Symbol"/>
              <a:buChar char="⚫"/>
              <a:tabLst>
                <a:tab pos="237552" algn="l"/>
              </a:tabLst>
            </a:pPr>
            <a:r>
              <a:rPr sz="1190" dirty="0">
                <a:solidFill>
                  <a:srgbClr val="FFFFFF"/>
                </a:solidFill>
                <a:latin typeface="Arial MT"/>
                <a:cs typeface="Arial MT"/>
              </a:rPr>
              <a:t>El</a:t>
            </a:r>
            <a:r>
              <a:rPr sz="1190" spc="-13" dirty="0">
                <a:solidFill>
                  <a:srgbClr val="FFFFFF"/>
                </a:solidFill>
                <a:latin typeface="Arial MT"/>
                <a:cs typeface="Arial MT"/>
              </a:rPr>
              <a:t> </a:t>
            </a:r>
            <a:r>
              <a:rPr sz="1190" dirty="0">
                <a:solidFill>
                  <a:srgbClr val="FFFFFF"/>
                </a:solidFill>
                <a:latin typeface="Arial MT"/>
                <a:cs typeface="Arial MT"/>
              </a:rPr>
              <a:t>respeto</a:t>
            </a:r>
            <a:r>
              <a:rPr sz="1190" spc="-7" dirty="0">
                <a:solidFill>
                  <a:srgbClr val="FFFFFF"/>
                </a:solidFill>
                <a:latin typeface="Arial MT"/>
                <a:cs typeface="Arial MT"/>
              </a:rPr>
              <a:t> </a:t>
            </a:r>
            <a:r>
              <a:rPr sz="1190" dirty="0">
                <a:solidFill>
                  <a:srgbClr val="FFFFFF"/>
                </a:solidFill>
                <a:latin typeface="Arial MT"/>
                <a:cs typeface="Arial MT"/>
              </a:rPr>
              <a:t>a</a:t>
            </a:r>
            <a:r>
              <a:rPr sz="1190" spc="-7" dirty="0">
                <a:solidFill>
                  <a:srgbClr val="FFFFFF"/>
                </a:solidFill>
                <a:latin typeface="Arial MT"/>
                <a:cs typeface="Arial MT"/>
              </a:rPr>
              <a:t> </a:t>
            </a:r>
            <a:r>
              <a:rPr sz="1190" dirty="0">
                <a:solidFill>
                  <a:srgbClr val="FFFFFF"/>
                </a:solidFill>
                <a:latin typeface="Arial MT"/>
                <a:cs typeface="Arial MT"/>
              </a:rPr>
              <a:t>la</a:t>
            </a:r>
            <a:r>
              <a:rPr sz="1190" spc="-7" dirty="0">
                <a:solidFill>
                  <a:srgbClr val="FFFFFF"/>
                </a:solidFill>
                <a:latin typeface="Arial MT"/>
                <a:cs typeface="Arial MT"/>
              </a:rPr>
              <a:t> </a:t>
            </a:r>
            <a:r>
              <a:rPr sz="1190" dirty="0">
                <a:solidFill>
                  <a:srgbClr val="FFFFFF"/>
                </a:solidFill>
                <a:latin typeface="Arial MT"/>
                <a:cs typeface="Arial MT"/>
              </a:rPr>
              <a:t>dignidad</a:t>
            </a:r>
            <a:r>
              <a:rPr sz="1190" spc="-7" dirty="0">
                <a:solidFill>
                  <a:srgbClr val="FFFFFF"/>
                </a:solidFill>
                <a:latin typeface="Arial MT"/>
                <a:cs typeface="Arial MT"/>
              </a:rPr>
              <a:t> </a:t>
            </a:r>
            <a:r>
              <a:rPr sz="1190" dirty="0">
                <a:solidFill>
                  <a:srgbClr val="FFFFFF"/>
                </a:solidFill>
                <a:latin typeface="Arial MT"/>
                <a:cs typeface="Arial MT"/>
              </a:rPr>
              <a:t>y</a:t>
            </a:r>
            <a:r>
              <a:rPr sz="1190" spc="-7" dirty="0">
                <a:solidFill>
                  <a:srgbClr val="FFFFFF"/>
                </a:solidFill>
                <a:latin typeface="Arial MT"/>
                <a:cs typeface="Arial MT"/>
              </a:rPr>
              <a:t> </a:t>
            </a:r>
            <a:r>
              <a:rPr sz="1190" dirty="0">
                <a:solidFill>
                  <a:srgbClr val="FFFFFF"/>
                </a:solidFill>
                <a:latin typeface="Arial MT"/>
                <a:cs typeface="Arial MT"/>
              </a:rPr>
              <a:t>el</a:t>
            </a:r>
            <a:r>
              <a:rPr sz="1190" spc="-7" dirty="0">
                <a:solidFill>
                  <a:srgbClr val="FFFFFF"/>
                </a:solidFill>
                <a:latin typeface="Arial MT"/>
                <a:cs typeface="Arial MT"/>
              </a:rPr>
              <a:t> </a:t>
            </a:r>
            <a:r>
              <a:rPr sz="1190" dirty="0">
                <a:solidFill>
                  <a:srgbClr val="FFFFFF"/>
                </a:solidFill>
                <a:latin typeface="Arial MT"/>
                <a:cs typeface="Arial MT"/>
              </a:rPr>
              <a:t>pudor</a:t>
            </a:r>
            <a:r>
              <a:rPr sz="1190" spc="-7" dirty="0">
                <a:solidFill>
                  <a:srgbClr val="FFFFFF"/>
                </a:solidFill>
                <a:latin typeface="Arial MT"/>
                <a:cs typeface="Arial MT"/>
              </a:rPr>
              <a:t> </a:t>
            </a:r>
            <a:r>
              <a:rPr sz="1190" dirty="0">
                <a:solidFill>
                  <a:srgbClr val="FFFFFF"/>
                </a:solidFill>
                <a:latin typeface="Arial MT"/>
                <a:cs typeface="Arial MT"/>
              </a:rPr>
              <a:t>de</a:t>
            </a:r>
            <a:r>
              <a:rPr sz="1190" spc="-7" dirty="0">
                <a:solidFill>
                  <a:srgbClr val="FFFFFF"/>
                </a:solidFill>
                <a:latin typeface="Arial MT"/>
                <a:cs typeface="Arial MT"/>
              </a:rPr>
              <a:t> </a:t>
            </a:r>
            <a:r>
              <a:rPr sz="1190" dirty="0">
                <a:solidFill>
                  <a:srgbClr val="FFFFFF"/>
                </a:solidFill>
                <a:latin typeface="Arial MT"/>
                <a:cs typeface="Arial MT"/>
              </a:rPr>
              <a:t>la</a:t>
            </a:r>
            <a:r>
              <a:rPr sz="1190" spc="-7" dirty="0">
                <a:solidFill>
                  <a:srgbClr val="FFFFFF"/>
                </a:solidFill>
                <a:latin typeface="Arial MT"/>
                <a:cs typeface="Arial MT"/>
              </a:rPr>
              <a:t> </a:t>
            </a:r>
            <a:r>
              <a:rPr sz="1190" dirty="0">
                <a:solidFill>
                  <a:srgbClr val="FFFFFF"/>
                </a:solidFill>
                <a:latin typeface="Arial MT"/>
                <a:cs typeface="Arial MT"/>
              </a:rPr>
              <a:t>persona,</a:t>
            </a:r>
            <a:r>
              <a:rPr sz="1190" spc="-7" dirty="0">
                <a:solidFill>
                  <a:srgbClr val="FFFFFF"/>
                </a:solidFill>
                <a:latin typeface="Arial MT"/>
                <a:cs typeface="Arial MT"/>
              </a:rPr>
              <a:t> </a:t>
            </a:r>
            <a:r>
              <a:rPr sz="1190" dirty="0">
                <a:solidFill>
                  <a:srgbClr val="FFFFFF"/>
                </a:solidFill>
                <a:latin typeface="Arial MT"/>
                <a:cs typeface="Arial MT"/>
              </a:rPr>
              <a:t>pues</a:t>
            </a:r>
            <a:r>
              <a:rPr sz="1190" spc="-7" dirty="0">
                <a:solidFill>
                  <a:srgbClr val="FFFFFF"/>
                </a:solidFill>
                <a:latin typeface="Arial MT"/>
                <a:cs typeface="Arial MT"/>
              </a:rPr>
              <a:t> </a:t>
            </a:r>
            <a:r>
              <a:rPr sz="1190" dirty="0">
                <a:solidFill>
                  <a:srgbClr val="FFFFFF"/>
                </a:solidFill>
                <a:latin typeface="Arial MT"/>
                <a:cs typeface="Arial MT"/>
              </a:rPr>
              <a:t>el</a:t>
            </a:r>
            <a:r>
              <a:rPr sz="1190" spc="-7" dirty="0">
                <a:solidFill>
                  <a:srgbClr val="FFFFFF"/>
                </a:solidFill>
                <a:latin typeface="Arial MT"/>
                <a:cs typeface="Arial MT"/>
              </a:rPr>
              <a:t> </a:t>
            </a:r>
            <a:r>
              <a:rPr sz="1190" dirty="0">
                <a:solidFill>
                  <a:srgbClr val="FFFFFF"/>
                </a:solidFill>
                <a:latin typeface="Arial MT"/>
                <a:cs typeface="Arial MT"/>
              </a:rPr>
              <a:t>intervenido</a:t>
            </a:r>
            <a:r>
              <a:rPr sz="1190" spc="-7" dirty="0">
                <a:solidFill>
                  <a:srgbClr val="FFFFFF"/>
                </a:solidFill>
                <a:latin typeface="Arial MT"/>
                <a:cs typeface="Arial MT"/>
              </a:rPr>
              <a:t> </a:t>
            </a:r>
            <a:r>
              <a:rPr sz="1190" spc="-13" dirty="0">
                <a:solidFill>
                  <a:srgbClr val="FFFFFF"/>
                </a:solidFill>
                <a:latin typeface="Arial MT"/>
                <a:cs typeface="Arial MT"/>
              </a:rPr>
              <a:t>deberá </a:t>
            </a:r>
            <a:r>
              <a:rPr sz="1190" dirty="0">
                <a:solidFill>
                  <a:srgbClr val="FFFFFF"/>
                </a:solidFill>
                <a:latin typeface="Arial MT"/>
                <a:cs typeface="Arial MT"/>
              </a:rPr>
              <a:t>ser</a:t>
            </a:r>
            <a:r>
              <a:rPr sz="1190" spc="-40" dirty="0">
                <a:solidFill>
                  <a:srgbClr val="FFFFFF"/>
                </a:solidFill>
                <a:latin typeface="Arial MT"/>
                <a:cs typeface="Arial MT"/>
              </a:rPr>
              <a:t> </a:t>
            </a:r>
            <a:r>
              <a:rPr sz="1190" dirty="0">
                <a:solidFill>
                  <a:srgbClr val="FFFFFF"/>
                </a:solidFill>
                <a:latin typeface="Arial MT"/>
                <a:cs typeface="Arial MT"/>
              </a:rPr>
              <a:t>registrado</a:t>
            </a:r>
            <a:r>
              <a:rPr sz="1190" spc="-26" dirty="0">
                <a:solidFill>
                  <a:srgbClr val="FFFFFF"/>
                </a:solidFill>
                <a:latin typeface="Arial MT"/>
                <a:cs typeface="Arial MT"/>
              </a:rPr>
              <a:t> </a:t>
            </a:r>
            <a:r>
              <a:rPr sz="1190" dirty="0">
                <a:solidFill>
                  <a:srgbClr val="FFFFFF"/>
                </a:solidFill>
                <a:latin typeface="Arial MT"/>
                <a:cs typeface="Arial MT"/>
              </a:rPr>
              <a:t>por</a:t>
            </a:r>
            <a:r>
              <a:rPr sz="1190" spc="-20" dirty="0">
                <a:solidFill>
                  <a:srgbClr val="FFFFFF"/>
                </a:solidFill>
                <a:latin typeface="Arial MT"/>
                <a:cs typeface="Arial MT"/>
              </a:rPr>
              <a:t> </a:t>
            </a:r>
            <a:r>
              <a:rPr sz="1190" dirty="0">
                <a:solidFill>
                  <a:srgbClr val="FFFFFF"/>
                </a:solidFill>
                <a:latin typeface="Arial MT"/>
                <a:cs typeface="Arial MT"/>
              </a:rPr>
              <a:t>un</a:t>
            </a:r>
            <a:r>
              <a:rPr sz="1190" spc="-26" dirty="0">
                <a:solidFill>
                  <a:srgbClr val="FFFFFF"/>
                </a:solidFill>
                <a:latin typeface="Arial MT"/>
                <a:cs typeface="Arial MT"/>
              </a:rPr>
              <a:t> </a:t>
            </a:r>
            <a:r>
              <a:rPr sz="1190" dirty="0">
                <a:solidFill>
                  <a:srgbClr val="FFFFFF"/>
                </a:solidFill>
                <a:latin typeface="Arial MT"/>
                <a:cs typeface="Arial MT"/>
              </a:rPr>
              <a:t>agente</a:t>
            </a:r>
            <a:r>
              <a:rPr sz="1190" spc="-26" dirty="0">
                <a:solidFill>
                  <a:srgbClr val="FFFFFF"/>
                </a:solidFill>
                <a:latin typeface="Arial MT"/>
                <a:cs typeface="Arial MT"/>
              </a:rPr>
              <a:t> </a:t>
            </a:r>
            <a:r>
              <a:rPr sz="1190" dirty="0">
                <a:solidFill>
                  <a:srgbClr val="FFFFFF"/>
                </a:solidFill>
                <a:latin typeface="Arial MT"/>
                <a:cs typeface="Arial MT"/>
              </a:rPr>
              <a:t>de</a:t>
            </a:r>
            <a:r>
              <a:rPr sz="1190" spc="-20" dirty="0">
                <a:solidFill>
                  <a:srgbClr val="FFFFFF"/>
                </a:solidFill>
                <a:latin typeface="Arial MT"/>
                <a:cs typeface="Arial MT"/>
              </a:rPr>
              <a:t> </a:t>
            </a:r>
            <a:r>
              <a:rPr sz="1190" dirty="0">
                <a:solidFill>
                  <a:srgbClr val="FFFFFF"/>
                </a:solidFill>
                <a:latin typeface="Arial MT"/>
                <a:cs typeface="Arial MT"/>
              </a:rPr>
              <a:t>la</a:t>
            </a:r>
            <a:r>
              <a:rPr sz="1190" spc="-26" dirty="0">
                <a:solidFill>
                  <a:srgbClr val="FFFFFF"/>
                </a:solidFill>
                <a:latin typeface="Arial MT"/>
                <a:cs typeface="Arial MT"/>
              </a:rPr>
              <a:t> </a:t>
            </a:r>
            <a:r>
              <a:rPr sz="1190" dirty="0">
                <a:solidFill>
                  <a:srgbClr val="FFFFFF"/>
                </a:solidFill>
                <a:latin typeface="Arial MT"/>
                <a:cs typeface="Arial MT"/>
              </a:rPr>
              <a:t>policía</a:t>
            </a:r>
            <a:r>
              <a:rPr sz="1190" spc="-26" dirty="0">
                <a:solidFill>
                  <a:srgbClr val="FFFFFF"/>
                </a:solidFill>
                <a:latin typeface="Arial MT"/>
                <a:cs typeface="Arial MT"/>
              </a:rPr>
              <a:t> </a:t>
            </a:r>
            <a:r>
              <a:rPr sz="1190" dirty="0">
                <a:solidFill>
                  <a:srgbClr val="FFFFFF"/>
                </a:solidFill>
                <a:latin typeface="Arial MT"/>
                <a:cs typeface="Arial MT"/>
              </a:rPr>
              <a:t>de</a:t>
            </a:r>
            <a:r>
              <a:rPr sz="1190" spc="-20" dirty="0">
                <a:solidFill>
                  <a:srgbClr val="FFFFFF"/>
                </a:solidFill>
                <a:latin typeface="Arial MT"/>
                <a:cs typeface="Arial MT"/>
              </a:rPr>
              <a:t> </a:t>
            </a:r>
            <a:r>
              <a:rPr sz="1190" dirty="0">
                <a:solidFill>
                  <a:srgbClr val="FFFFFF"/>
                </a:solidFill>
                <a:latin typeface="Arial MT"/>
                <a:cs typeface="Arial MT"/>
              </a:rPr>
              <a:t>su</a:t>
            </a:r>
            <a:r>
              <a:rPr sz="1190" spc="-26" dirty="0">
                <a:solidFill>
                  <a:srgbClr val="FFFFFF"/>
                </a:solidFill>
                <a:latin typeface="Arial MT"/>
                <a:cs typeface="Arial MT"/>
              </a:rPr>
              <a:t> </a:t>
            </a:r>
            <a:r>
              <a:rPr sz="1190" dirty="0">
                <a:solidFill>
                  <a:srgbClr val="FFFFFF"/>
                </a:solidFill>
                <a:latin typeface="Arial MT"/>
                <a:cs typeface="Arial MT"/>
              </a:rPr>
              <a:t>mismo</a:t>
            </a:r>
            <a:r>
              <a:rPr sz="1190" spc="-20" dirty="0">
                <a:solidFill>
                  <a:srgbClr val="FFFFFF"/>
                </a:solidFill>
                <a:latin typeface="Arial MT"/>
                <a:cs typeface="Arial MT"/>
              </a:rPr>
              <a:t> </a:t>
            </a:r>
            <a:r>
              <a:rPr sz="1190" spc="-13" dirty="0">
                <a:solidFill>
                  <a:srgbClr val="FFFFFF"/>
                </a:solidFill>
                <a:latin typeface="Arial MT"/>
                <a:cs typeface="Arial MT"/>
              </a:rPr>
              <a:t>sexo.</a:t>
            </a:r>
            <a:endParaRPr sz="1190">
              <a:latin typeface="Arial MT"/>
              <a:cs typeface="Arial MT"/>
            </a:endParaRPr>
          </a:p>
          <a:p>
            <a:pPr marL="237552" indent="-144378">
              <a:spcBef>
                <a:spcPts val="747"/>
              </a:spcBef>
              <a:buFont typeface="Segoe UI Symbol"/>
              <a:buChar char="⚫"/>
              <a:tabLst>
                <a:tab pos="237552" algn="l"/>
              </a:tabLst>
            </a:pPr>
            <a:r>
              <a:rPr sz="1190" spc="-13" dirty="0">
                <a:solidFill>
                  <a:srgbClr val="FFFFFF"/>
                </a:solidFill>
                <a:latin typeface="Arial MT"/>
                <a:cs typeface="Arial MT"/>
              </a:rPr>
              <a:t>Se</a:t>
            </a:r>
            <a:r>
              <a:rPr sz="1190" spc="-126" dirty="0">
                <a:solidFill>
                  <a:srgbClr val="FFFFFF"/>
                </a:solidFill>
                <a:latin typeface="Arial MT"/>
                <a:cs typeface="Arial MT"/>
              </a:rPr>
              <a:t> </a:t>
            </a:r>
            <a:r>
              <a:rPr sz="1190" spc="-13" dirty="0">
                <a:solidFill>
                  <a:srgbClr val="FFFFFF"/>
                </a:solidFill>
                <a:latin typeface="Arial MT"/>
                <a:cs typeface="Arial MT"/>
              </a:rPr>
              <a:t>describe</a:t>
            </a:r>
            <a:r>
              <a:rPr sz="1190" spc="-119" dirty="0">
                <a:solidFill>
                  <a:srgbClr val="FFFFFF"/>
                </a:solidFill>
                <a:latin typeface="Arial MT"/>
                <a:cs typeface="Arial MT"/>
              </a:rPr>
              <a:t> </a:t>
            </a:r>
            <a:r>
              <a:rPr sz="1190" spc="-13" dirty="0">
                <a:solidFill>
                  <a:srgbClr val="FFFFFF"/>
                </a:solidFill>
                <a:latin typeface="Arial MT"/>
                <a:cs typeface="Arial MT"/>
              </a:rPr>
              <a:t>en</a:t>
            </a:r>
            <a:r>
              <a:rPr sz="1190" spc="-119" dirty="0">
                <a:solidFill>
                  <a:srgbClr val="FFFFFF"/>
                </a:solidFill>
                <a:latin typeface="Arial MT"/>
                <a:cs typeface="Arial MT"/>
              </a:rPr>
              <a:t> </a:t>
            </a:r>
            <a:r>
              <a:rPr sz="1190" spc="-13" dirty="0">
                <a:solidFill>
                  <a:srgbClr val="FFFFFF"/>
                </a:solidFill>
                <a:latin typeface="Arial MT"/>
                <a:cs typeface="Arial MT"/>
              </a:rPr>
              <a:t>el</a:t>
            </a:r>
            <a:r>
              <a:rPr sz="1190" spc="-126" dirty="0">
                <a:solidFill>
                  <a:srgbClr val="FFFFFF"/>
                </a:solidFill>
                <a:latin typeface="Arial MT"/>
                <a:cs typeface="Arial MT"/>
              </a:rPr>
              <a:t> </a:t>
            </a:r>
            <a:r>
              <a:rPr sz="1190" spc="-13" dirty="0">
                <a:solidFill>
                  <a:srgbClr val="FFFFFF"/>
                </a:solidFill>
                <a:latin typeface="Arial MT"/>
                <a:cs typeface="Arial MT"/>
              </a:rPr>
              <a:t>acta</a:t>
            </a:r>
            <a:r>
              <a:rPr sz="1190" spc="-119" dirty="0">
                <a:solidFill>
                  <a:srgbClr val="FFFFFF"/>
                </a:solidFill>
                <a:latin typeface="Arial MT"/>
                <a:cs typeface="Arial MT"/>
              </a:rPr>
              <a:t> </a:t>
            </a:r>
            <a:r>
              <a:rPr sz="1190" spc="-13" dirty="0">
                <a:solidFill>
                  <a:srgbClr val="FFFFFF"/>
                </a:solidFill>
                <a:latin typeface="Arial MT"/>
                <a:cs typeface="Arial MT"/>
              </a:rPr>
              <a:t>todo</a:t>
            </a:r>
            <a:r>
              <a:rPr sz="1190" spc="-119" dirty="0">
                <a:solidFill>
                  <a:srgbClr val="FFFFFF"/>
                </a:solidFill>
                <a:latin typeface="Arial MT"/>
                <a:cs typeface="Arial MT"/>
              </a:rPr>
              <a:t> </a:t>
            </a:r>
            <a:r>
              <a:rPr sz="1190" spc="-13" dirty="0">
                <a:solidFill>
                  <a:srgbClr val="FFFFFF"/>
                </a:solidFill>
                <a:latin typeface="Arial MT"/>
                <a:cs typeface="Arial MT"/>
              </a:rPr>
              <a:t>lo</a:t>
            </a:r>
            <a:r>
              <a:rPr sz="1190" spc="-119" dirty="0">
                <a:solidFill>
                  <a:srgbClr val="FFFFFF"/>
                </a:solidFill>
                <a:latin typeface="Arial MT"/>
                <a:cs typeface="Arial MT"/>
              </a:rPr>
              <a:t> </a:t>
            </a:r>
            <a:r>
              <a:rPr sz="1190" spc="-13" dirty="0">
                <a:solidFill>
                  <a:srgbClr val="FFFFFF"/>
                </a:solidFill>
                <a:latin typeface="Arial MT"/>
                <a:cs typeface="Arial MT"/>
              </a:rPr>
              <a:t>acontecido</a:t>
            </a:r>
            <a:r>
              <a:rPr sz="1190" spc="-126" dirty="0">
                <a:solidFill>
                  <a:srgbClr val="FFFFFF"/>
                </a:solidFill>
                <a:latin typeface="Arial MT"/>
                <a:cs typeface="Arial MT"/>
              </a:rPr>
              <a:t> </a:t>
            </a:r>
            <a:r>
              <a:rPr sz="1190" dirty="0">
                <a:solidFill>
                  <a:srgbClr val="FFFFFF"/>
                </a:solidFill>
                <a:latin typeface="Arial MT"/>
                <a:cs typeface="Arial MT"/>
              </a:rPr>
              <a:t>y</a:t>
            </a:r>
            <a:r>
              <a:rPr sz="1190" spc="-119" dirty="0">
                <a:solidFill>
                  <a:srgbClr val="FFFFFF"/>
                </a:solidFill>
                <a:latin typeface="Arial MT"/>
                <a:cs typeface="Arial MT"/>
              </a:rPr>
              <a:t> </a:t>
            </a:r>
            <a:r>
              <a:rPr sz="1190" spc="-13" dirty="0">
                <a:solidFill>
                  <a:srgbClr val="FFFFFF"/>
                </a:solidFill>
                <a:latin typeface="Arial MT"/>
                <a:cs typeface="Arial MT"/>
              </a:rPr>
              <a:t>se</a:t>
            </a:r>
            <a:r>
              <a:rPr sz="1190" spc="-119" dirty="0">
                <a:solidFill>
                  <a:srgbClr val="FFFFFF"/>
                </a:solidFill>
                <a:latin typeface="Arial MT"/>
                <a:cs typeface="Arial MT"/>
              </a:rPr>
              <a:t> </a:t>
            </a:r>
            <a:r>
              <a:rPr sz="1190" spc="-13" dirty="0">
                <a:solidFill>
                  <a:srgbClr val="FFFFFF"/>
                </a:solidFill>
                <a:latin typeface="Arial MT"/>
                <a:cs typeface="Arial MT"/>
              </a:rPr>
              <a:t>firmará</a:t>
            </a:r>
            <a:r>
              <a:rPr sz="1190" spc="-119" dirty="0">
                <a:solidFill>
                  <a:srgbClr val="FFFFFF"/>
                </a:solidFill>
                <a:latin typeface="Arial MT"/>
                <a:cs typeface="Arial MT"/>
              </a:rPr>
              <a:t> </a:t>
            </a:r>
            <a:r>
              <a:rPr sz="1190" dirty="0">
                <a:solidFill>
                  <a:srgbClr val="FFFFFF"/>
                </a:solidFill>
                <a:latin typeface="Arial MT"/>
                <a:cs typeface="Arial MT"/>
              </a:rPr>
              <a:t>por</a:t>
            </a:r>
            <a:r>
              <a:rPr sz="1190" spc="-126" dirty="0">
                <a:solidFill>
                  <a:srgbClr val="FFFFFF"/>
                </a:solidFill>
                <a:latin typeface="Arial MT"/>
                <a:cs typeface="Arial MT"/>
              </a:rPr>
              <a:t> </a:t>
            </a:r>
            <a:r>
              <a:rPr sz="1190" spc="-13" dirty="0">
                <a:solidFill>
                  <a:srgbClr val="FFFFFF"/>
                </a:solidFill>
                <a:latin typeface="Arial MT"/>
                <a:cs typeface="Arial MT"/>
              </a:rPr>
              <a:t>todo</a:t>
            </a:r>
            <a:r>
              <a:rPr sz="1190" spc="-119" dirty="0">
                <a:solidFill>
                  <a:srgbClr val="FFFFFF"/>
                </a:solidFill>
                <a:latin typeface="Arial MT"/>
                <a:cs typeface="Arial MT"/>
              </a:rPr>
              <a:t> </a:t>
            </a:r>
            <a:r>
              <a:rPr sz="1190" dirty="0">
                <a:solidFill>
                  <a:srgbClr val="FFFFFF"/>
                </a:solidFill>
                <a:latin typeface="Arial MT"/>
                <a:cs typeface="Arial MT"/>
              </a:rPr>
              <a:t>los</a:t>
            </a:r>
            <a:r>
              <a:rPr sz="1190" spc="-119" dirty="0">
                <a:solidFill>
                  <a:srgbClr val="FFFFFF"/>
                </a:solidFill>
                <a:latin typeface="Arial MT"/>
                <a:cs typeface="Arial MT"/>
              </a:rPr>
              <a:t> </a:t>
            </a:r>
            <a:r>
              <a:rPr sz="1190" spc="-13" dirty="0">
                <a:solidFill>
                  <a:srgbClr val="FFFFFF"/>
                </a:solidFill>
                <a:latin typeface="Arial MT"/>
                <a:cs typeface="Arial MT"/>
              </a:rPr>
              <a:t>concurrentes.</a:t>
            </a:r>
            <a:endParaRPr sz="1190">
              <a:latin typeface="Arial MT"/>
              <a:cs typeface="Arial MT"/>
            </a:endParaRPr>
          </a:p>
        </p:txBody>
      </p:sp>
      <p:sp>
        <p:nvSpPr>
          <p:cNvPr id="13" name="object 13"/>
          <p:cNvSpPr txBox="1"/>
          <p:nvPr/>
        </p:nvSpPr>
        <p:spPr>
          <a:xfrm>
            <a:off x="8186607" y="987468"/>
            <a:ext cx="2379734" cy="841850"/>
          </a:xfrm>
          <a:prstGeom prst="rect">
            <a:avLst/>
          </a:prstGeom>
          <a:solidFill>
            <a:srgbClr val="6BB640"/>
          </a:solidFill>
        </p:spPr>
        <p:txBody>
          <a:bodyPr vert="horz" wrap="square" lIns="0" tIns="108284" rIns="0" bIns="0" rtlCol="0">
            <a:spAutoFit/>
          </a:bodyPr>
          <a:lstStyle/>
          <a:p>
            <a:pPr marL="114159" marR="104086" algn="ctr">
              <a:spcBef>
                <a:spcPts val="853"/>
              </a:spcBef>
            </a:pPr>
            <a:r>
              <a:rPr sz="1190" i="1" dirty="0">
                <a:solidFill>
                  <a:srgbClr val="FFFFFF"/>
                </a:solidFill>
                <a:latin typeface="Arial"/>
                <a:cs typeface="Arial"/>
              </a:rPr>
              <a:t>El</a:t>
            </a:r>
            <a:r>
              <a:rPr sz="1190" i="1" spc="-7" dirty="0">
                <a:solidFill>
                  <a:srgbClr val="FFFFFF"/>
                </a:solidFill>
                <a:latin typeface="Arial"/>
                <a:cs typeface="Arial"/>
              </a:rPr>
              <a:t> </a:t>
            </a:r>
            <a:r>
              <a:rPr sz="1190" i="1" dirty="0">
                <a:solidFill>
                  <a:srgbClr val="FFFFFF"/>
                </a:solidFill>
                <a:latin typeface="Arial"/>
                <a:cs typeface="Arial"/>
              </a:rPr>
              <a:t>objetivo</a:t>
            </a:r>
            <a:r>
              <a:rPr sz="1190" i="1" spc="-7" dirty="0">
                <a:solidFill>
                  <a:srgbClr val="FFFFFF"/>
                </a:solidFill>
                <a:latin typeface="Arial"/>
                <a:cs typeface="Arial"/>
              </a:rPr>
              <a:t> </a:t>
            </a:r>
            <a:r>
              <a:rPr sz="1190" i="1" dirty="0">
                <a:solidFill>
                  <a:srgbClr val="FFFFFF"/>
                </a:solidFill>
                <a:latin typeface="Arial"/>
                <a:cs typeface="Arial"/>
              </a:rPr>
              <a:t>es</a:t>
            </a:r>
            <a:r>
              <a:rPr sz="1190" i="1" spc="-7" dirty="0">
                <a:solidFill>
                  <a:srgbClr val="FFFFFF"/>
                </a:solidFill>
                <a:latin typeface="Arial"/>
                <a:cs typeface="Arial"/>
              </a:rPr>
              <a:t> </a:t>
            </a:r>
            <a:r>
              <a:rPr sz="1190" i="1" dirty="0">
                <a:solidFill>
                  <a:srgbClr val="FFFFFF"/>
                </a:solidFill>
                <a:latin typeface="Arial"/>
                <a:cs typeface="Arial"/>
              </a:rPr>
              <a:t>restringir</a:t>
            </a:r>
            <a:r>
              <a:rPr sz="1190" i="1" spc="-7" dirty="0">
                <a:solidFill>
                  <a:srgbClr val="FFFFFF"/>
                </a:solidFill>
                <a:latin typeface="Arial"/>
                <a:cs typeface="Arial"/>
              </a:rPr>
              <a:t> </a:t>
            </a:r>
            <a:r>
              <a:rPr sz="1190" i="1" spc="-33" dirty="0">
                <a:solidFill>
                  <a:srgbClr val="FFFFFF"/>
                </a:solidFill>
                <a:latin typeface="Arial"/>
                <a:cs typeface="Arial"/>
              </a:rPr>
              <a:t>la </a:t>
            </a:r>
            <a:r>
              <a:rPr sz="1190" i="1" dirty="0">
                <a:solidFill>
                  <a:srgbClr val="FFFFFF"/>
                </a:solidFill>
                <a:latin typeface="Arial"/>
                <a:cs typeface="Arial"/>
              </a:rPr>
              <a:t>libertad</a:t>
            </a:r>
            <a:r>
              <a:rPr sz="1190" i="1" spc="-13" dirty="0">
                <a:solidFill>
                  <a:srgbClr val="FFFFFF"/>
                </a:solidFill>
                <a:latin typeface="Arial"/>
                <a:cs typeface="Arial"/>
              </a:rPr>
              <a:t> </a:t>
            </a:r>
            <a:r>
              <a:rPr sz="1190" i="1" dirty="0">
                <a:solidFill>
                  <a:srgbClr val="FFFFFF"/>
                </a:solidFill>
                <a:latin typeface="Arial"/>
                <a:cs typeface="Arial"/>
              </a:rPr>
              <a:t>de</a:t>
            </a:r>
            <a:r>
              <a:rPr sz="1190" i="1" spc="-13" dirty="0">
                <a:solidFill>
                  <a:srgbClr val="FFFFFF"/>
                </a:solidFill>
                <a:latin typeface="Arial"/>
                <a:cs typeface="Arial"/>
              </a:rPr>
              <a:t> </a:t>
            </a:r>
            <a:r>
              <a:rPr sz="1190" i="1" dirty="0">
                <a:solidFill>
                  <a:srgbClr val="FFFFFF"/>
                </a:solidFill>
                <a:latin typeface="Arial"/>
                <a:cs typeface="Arial"/>
              </a:rPr>
              <a:t>la(s)</a:t>
            </a:r>
            <a:r>
              <a:rPr sz="1190" i="1" spc="-13" dirty="0">
                <a:solidFill>
                  <a:srgbClr val="FFFFFF"/>
                </a:solidFill>
                <a:latin typeface="Arial"/>
                <a:cs typeface="Arial"/>
              </a:rPr>
              <a:t> </a:t>
            </a:r>
            <a:r>
              <a:rPr sz="1190" i="1" dirty="0">
                <a:solidFill>
                  <a:srgbClr val="FFFFFF"/>
                </a:solidFill>
                <a:latin typeface="Arial"/>
                <a:cs typeface="Arial"/>
              </a:rPr>
              <a:t>persona(s)</a:t>
            </a:r>
            <a:r>
              <a:rPr sz="1190" i="1" spc="-13" dirty="0">
                <a:solidFill>
                  <a:srgbClr val="FFFFFF"/>
                </a:solidFill>
                <a:latin typeface="Arial"/>
                <a:cs typeface="Arial"/>
              </a:rPr>
              <a:t> </a:t>
            </a:r>
            <a:r>
              <a:rPr sz="1190" i="1" spc="-33" dirty="0">
                <a:solidFill>
                  <a:srgbClr val="FFFFFF"/>
                </a:solidFill>
                <a:latin typeface="Arial"/>
                <a:cs typeface="Arial"/>
              </a:rPr>
              <a:t>de </a:t>
            </a:r>
            <a:r>
              <a:rPr sz="1190" i="1" dirty="0">
                <a:solidFill>
                  <a:srgbClr val="FFFFFF"/>
                </a:solidFill>
                <a:latin typeface="Arial"/>
                <a:cs typeface="Arial"/>
              </a:rPr>
              <a:t>manera</a:t>
            </a:r>
            <a:r>
              <a:rPr sz="1190" i="1" spc="-26" dirty="0">
                <a:solidFill>
                  <a:srgbClr val="FFFFFF"/>
                </a:solidFill>
                <a:latin typeface="Arial"/>
                <a:cs typeface="Arial"/>
              </a:rPr>
              <a:t> </a:t>
            </a:r>
            <a:r>
              <a:rPr sz="1190" i="1" dirty="0">
                <a:solidFill>
                  <a:srgbClr val="FFFFFF"/>
                </a:solidFill>
                <a:latin typeface="Arial"/>
                <a:cs typeface="Arial"/>
              </a:rPr>
              <a:t>temporal,</a:t>
            </a:r>
            <a:r>
              <a:rPr sz="1190" i="1" spc="-26" dirty="0">
                <a:solidFill>
                  <a:srgbClr val="FFFFFF"/>
                </a:solidFill>
                <a:latin typeface="Arial"/>
                <a:cs typeface="Arial"/>
              </a:rPr>
              <a:t> </a:t>
            </a:r>
            <a:r>
              <a:rPr sz="1190" i="1" dirty="0">
                <a:solidFill>
                  <a:srgbClr val="FFFFFF"/>
                </a:solidFill>
                <a:latin typeface="Arial"/>
                <a:cs typeface="Arial"/>
              </a:rPr>
              <a:t>mientras</a:t>
            </a:r>
            <a:r>
              <a:rPr sz="1190" i="1" spc="-20" dirty="0">
                <a:solidFill>
                  <a:srgbClr val="FFFFFF"/>
                </a:solidFill>
                <a:latin typeface="Arial"/>
                <a:cs typeface="Arial"/>
              </a:rPr>
              <a:t> </a:t>
            </a:r>
            <a:r>
              <a:rPr sz="1190" i="1" spc="-26" dirty="0">
                <a:solidFill>
                  <a:srgbClr val="FFFFFF"/>
                </a:solidFill>
                <a:latin typeface="Arial"/>
                <a:cs typeface="Arial"/>
              </a:rPr>
              <a:t>dura </a:t>
            </a:r>
            <a:r>
              <a:rPr sz="1190" i="1" dirty="0">
                <a:solidFill>
                  <a:srgbClr val="FFFFFF"/>
                </a:solidFill>
                <a:latin typeface="Arial"/>
                <a:cs typeface="Arial"/>
              </a:rPr>
              <a:t>las</a:t>
            </a:r>
            <a:r>
              <a:rPr sz="1190" i="1" spc="-7" dirty="0">
                <a:solidFill>
                  <a:srgbClr val="FFFFFF"/>
                </a:solidFill>
                <a:latin typeface="Arial"/>
                <a:cs typeface="Arial"/>
              </a:rPr>
              <a:t> </a:t>
            </a:r>
            <a:r>
              <a:rPr sz="1190" i="1" spc="-13" dirty="0">
                <a:solidFill>
                  <a:srgbClr val="FFFFFF"/>
                </a:solidFill>
                <a:latin typeface="Arial"/>
                <a:cs typeface="Arial"/>
              </a:rPr>
              <a:t>pesquisas.</a:t>
            </a:r>
            <a:endParaRPr sz="1190">
              <a:latin typeface="Arial"/>
              <a:cs typeface="Arial"/>
            </a:endParaRPr>
          </a:p>
        </p:txBody>
      </p:sp>
      <p:sp>
        <p:nvSpPr>
          <p:cNvPr id="14" name="object 14"/>
          <p:cNvSpPr txBox="1"/>
          <p:nvPr/>
        </p:nvSpPr>
        <p:spPr>
          <a:xfrm>
            <a:off x="8186607" y="2177184"/>
            <a:ext cx="2379734" cy="1192847"/>
          </a:xfrm>
          <a:prstGeom prst="rect">
            <a:avLst/>
          </a:prstGeom>
          <a:solidFill>
            <a:srgbClr val="6BB640"/>
          </a:solidFill>
        </p:spPr>
        <p:txBody>
          <a:bodyPr vert="horz" wrap="square" lIns="0" tIns="93175" rIns="0" bIns="0" rtlCol="0">
            <a:spAutoFit/>
          </a:bodyPr>
          <a:lstStyle/>
          <a:p>
            <a:pPr marL="121714" marR="111641" algn="ctr">
              <a:spcBef>
                <a:spcPts val="734"/>
              </a:spcBef>
            </a:pPr>
            <a:r>
              <a:rPr sz="1190" i="1" dirty="0">
                <a:solidFill>
                  <a:srgbClr val="FFFFFF"/>
                </a:solidFill>
                <a:latin typeface="Arial"/>
                <a:cs typeface="Arial"/>
              </a:rPr>
              <a:t>El</a:t>
            </a:r>
            <a:r>
              <a:rPr sz="1190" i="1" spc="-7" dirty="0">
                <a:solidFill>
                  <a:srgbClr val="FFFFFF"/>
                </a:solidFill>
                <a:latin typeface="Arial"/>
                <a:cs typeface="Arial"/>
              </a:rPr>
              <a:t> </a:t>
            </a:r>
            <a:r>
              <a:rPr sz="1190" i="1" dirty="0">
                <a:solidFill>
                  <a:srgbClr val="FFFFFF"/>
                </a:solidFill>
                <a:latin typeface="Arial"/>
                <a:cs typeface="Arial"/>
              </a:rPr>
              <a:t>objetivo</a:t>
            </a:r>
            <a:r>
              <a:rPr sz="1190" i="1" spc="-7" dirty="0">
                <a:solidFill>
                  <a:srgbClr val="FFFFFF"/>
                </a:solidFill>
                <a:latin typeface="Arial"/>
                <a:cs typeface="Arial"/>
              </a:rPr>
              <a:t> </a:t>
            </a:r>
            <a:r>
              <a:rPr sz="1190" i="1" dirty="0">
                <a:solidFill>
                  <a:srgbClr val="FFFFFF"/>
                </a:solidFill>
                <a:latin typeface="Arial"/>
                <a:cs typeface="Arial"/>
              </a:rPr>
              <a:t>es</a:t>
            </a:r>
            <a:r>
              <a:rPr sz="1190" i="1" spc="-7" dirty="0">
                <a:solidFill>
                  <a:srgbClr val="FFFFFF"/>
                </a:solidFill>
                <a:latin typeface="Arial"/>
                <a:cs typeface="Arial"/>
              </a:rPr>
              <a:t> </a:t>
            </a:r>
            <a:r>
              <a:rPr sz="1190" i="1" dirty="0">
                <a:solidFill>
                  <a:srgbClr val="FFFFFF"/>
                </a:solidFill>
                <a:latin typeface="Arial"/>
                <a:cs typeface="Arial"/>
              </a:rPr>
              <a:t>buscar</a:t>
            </a:r>
            <a:r>
              <a:rPr sz="1190" i="1" spc="-7" dirty="0">
                <a:solidFill>
                  <a:srgbClr val="FFFFFF"/>
                </a:solidFill>
                <a:latin typeface="Arial"/>
                <a:cs typeface="Arial"/>
              </a:rPr>
              <a:t> </a:t>
            </a:r>
            <a:r>
              <a:rPr sz="1190" i="1" spc="-13" dirty="0">
                <a:solidFill>
                  <a:srgbClr val="FFFFFF"/>
                </a:solidFill>
                <a:latin typeface="Arial"/>
                <a:cs typeface="Arial"/>
              </a:rPr>
              <a:t>elementos </a:t>
            </a:r>
            <a:r>
              <a:rPr sz="1190" i="1" dirty="0">
                <a:solidFill>
                  <a:srgbClr val="FFFFFF"/>
                </a:solidFill>
                <a:latin typeface="Arial"/>
                <a:cs typeface="Arial"/>
              </a:rPr>
              <a:t>del</a:t>
            </a:r>
            <a:r>
              <a:rPr sz="1190" i="1" spc="-20" dirty="0">
                <a:solidFill>
                  <a:srgbClr val="FFFFFF"/>
                </a:solidFill>
                <a:latin typeface="Arial"/>
                <a:cs typeface="Arial"/>
              </a:rPr>
              <a:t> </a:t>
            </a:r>
            <a:r>
              <a:rPr sz="1190" i="1" dirty="0">
                <a:solidFill>
                  <a:srgbClr val="FFFFFF"/>
                </a:solidFill>
                <a:latin typeface="Arial"/>
                <a:cs typeface="Arial"/>
              </a:rPr>
              <a:t>delito,</a:t>
            </a:r>
            <a:r>
              <a:rPr sz="1190" i="1" spc="-13" dirty="0">
                <a:solidFill>
                  <a:srgbClr val="FFFFFF"/>
                </a:solidFill>
                <a:latin typeface="Arial"/>
                <a:cs typeface="Arial"/>
              </a:rPr>
              <a:t> </a:t>
            </a:r>
            <a:r>
              <a:rPr sz="1190" i="1" dirty="0">
                <a:solidFill>
                  <a:srgbClr val="FFFFFF"/>
                </a:solidFill>
                <a:latin typeface="Arial"/>
                <a:cs typeface="Arial"/>
              </a:rPr>
              <a:t>de</a:t>
            </a:r>
            <a:r>
              <a:rPr sz="1190" i="1" spc="-13" dirty="0">
                <a:solidFill>
                  <a:srgbClr val="FFFFFF"/>
                </a:solidFill>
                <a:latin typeface="Arial"/>
                <a:cs typeface="Arial"/>
              </a:rPr>
              <a:t> </a:t>
            </a:r>
            <a:r>
              <a:rPr sz="1190" i="1" dirty="0">
                <a:solidFill>
                  <a:srgbClr val="FFFFFF"/>
                </a:solidFill>
                <a:latin typeface="Arial"/>
                <a:cs typeface="Arial"/>
              </a:rPr>
              <a:t>modo</a:t>
            </a:r>
            <a:r>
              <a:rPr sz="1190" i="1" spc="-13" dirty="0">
                <a:solidFill>
                  <a:srgbClr val="FFFFFF"/>
                </a:solidFill>
                <a:latin typeface="Arial"/>
                <a:cs typeface="Arial"/>
              </a:rPr>
              <a:t> </a:t>
            </a:r>
            <a:r>
              <a:rPr sz="1190" i="1" dirty="0">
                <a:solidFill>
                  <a:srgbClr val="FFFFFF"/>
                </a:solidFill>
                <a:latin typeface="Arial"/>
                <a:cs typeface="Arial"/>
              </a:rPr>
              <a:t>externo</a:t>
            </a:r>
            <a:r>
              <a:rPr sz="1190" i="1" spc="-13" dirty="0">
                <a:solidFill>
                  <a:srgbClr val="FFFFFF"/>
                </a:solidFill>
                <a:latin typeface="Arial"/>
                <a:cs typeface="Arial"/>
              </a:rPr>
              <a:t> </a:t>
            </a:r>
            <a:r>
              <a:rPr sz="1190" i="1" spc="-66" dirty="0">
                <a:solidFill>
                  <a:srgbClr val="FFFFFF"/>
                </a:solidFill>
                <a:latin typeface="Arial"/>
                <a:cs typeface="Arial"/>
              </a:rPr>
              <a:t>o</a:t>
            </a:r>
            <a:r>
              <a:rPr sz="1190" i="1" dirty="0">
                <a:solidFill>
                  <a:srgbClr val="FFFFFF"/>
                </a:solidFill>
                <a:latin typeface="Arial"/>
                <a:cs typeface="Arial"/>
              </a:rPr>
              <a:t> superficial,</a:t>
            </a:r>
            <a:r>
              <a:rPr sz="1190" i="1" spc="-26" dirty="0">
                <a:solidFill>
                  <a:srgbClr val="FFFFFF"/>
                </a:solidFill>
                <a:latin typeface="Arial"/>
                <a:cs typeface="Arial"/>
              </a:rPr>
              <a:t> </a:t>
            </a:r>
            <a:r>
              <a:rPr sz="1190" i="1" dirty="0">
                <a:solidFill>
                  <a:srgbClr val="FFFFFF"/>
                </a:solidFill>
                <a:latin typeface="Arial"/>
                <a:cs typeface="Arial"/>
              </a:rPr>
              <a:t>sobre</a:t>
            </a:r>
            <a:r>
              <a:rPr sz="1190" i="1" spc="-26" dirty="0">
                <a:solidFill>
                  <a:srgbClr val="FFFFFF"/>
                </a:solidFill>
                <a:latin typeface="Arial"/>
                <a:cs typeface="Arial"/>
              </a:rPr>
              <a:t> </a:t>
            </a:r>
            <a:r>
              <a:rPr sz="1190" i="1" dirty="0">
                <a:solidFill>
                  <a:srgbClr val="FFFFFF"/>
                </a:solidFill>
                <a:latin typeface="Arial"/>
                <a:cs typeface="Arial"/>
              </a:rPr>
              <a:t>el</a:t>
            </a:r>
            <a:r>
              <a:rPr sz="1190" i="1" spc="-26" dirty="0">
                <a:solidFill>
                  <a:srgbClr val="FFFFFF"/>
                </a:solidFill>
                <a:latin typeface="Arial"/>
                <a:cs typeface="Arial"/>
              </a:rPr>
              <a:t> </a:t>
            </a:r>
            <a:r>
              <a:rPr sz="1190" i="1" dirty="0">
                <a:solidFill>
                  <a:srgbClr val="FFFFFF"/>
                </a:solidFill>
                <a:latin typeface="Arial"/>
                <a:cs typeface="Arial"/>
              </a:rPr>
              <a:t>cuerpo</a:t>
            </a:r>
            <a:r>
              <a:rPr sz="1190" i="1" spc="-20" dirty="0">
                <a:solidFill>
                  <a:srgbClr val="FFFFFF"/>
                </a:solidFill>
                <a:latin typeface="Arial"/>
                <a:cs typeface="Arial"/>
              </a:rPr>
              <a:t> </a:t>
            </a:r>
            <a:r>
              <a:rPr sz="1190" i="1" spc="-33" dirty="0">
                <a:solidFill>
                  <a:srgbClr val="FFFFFF"/>
                </a:solidFill>
                <a:latin typeface="Arial"/>
                <a:cs typeface="Arial"/>
              </a:rPr>
              <a:t>de</a:t>
            </a:r>
            <a:r>
              <a:rPr sz="1190" i="1" spc="661" dirty="0">
                <a:solidFill>
                  <a:srgbClr val="FFFFFF"/>
                </a:solidFill>
                <a:latin typeface="Arial"/>
                <a:cs typeface="Arial"/>
              </a:rPr>
              <a:t> </a:t>
            </a:r>
            <a:r>
              <a:rPr sz="1190" i="1" dirty="0">
                <a:solidFill>
                  <a:srgbClr val="FFFFFF"/>
                </a:solidFill>
                <a:latin typeface="Arial"/>
                <a:cs typeface="Arial"/>
              </a:rPr>
              <a:t>la</a:t>
            </a:r>
            <a:r>
              <a:rPr sz="1190" i="1" spc="-13" dirty="0">
                <a:solidFill>
                  <a:srgbClr val="FFFFFF"/>
                </a:solidFill>
                <a:latin typeface="Arial"/>
                <a:cs typeface="Arial"/>
              </a:rPr>
              <a:t> </a:t>
            </a:r>
            <a:r>
              <a:rPr sz="1190" i="1" dirty="0">
                <a:solidFill>
                  <a:srgbClr val="FFFFFF"/>
                </a:solidFill>
                <a:latin typeface="Arial"/>
                <a:cs typeface="Arial"/>
              </a:rPr>
              <a:t>persona,</a:t>
            </a:r>
            <a:r>
              <a:rPr sz="1190" i="1" spc="-13" dirty="0">
                <a:solidFill>
                  <a:srgbClr val="FFFFFF"/>
                </a:solidFill>
                <a:latin typeface="Arial"/>
                <a:cs typeface="Arial"/>
              </a:rPr>
              <a:t> </a:t>
            </a:r>
            <a:r>
              <a:rPr sz="1190" i="1" dirty="0">
                <a:solidFill>
                  <a:srgbClr val="FFFFFF"/>
                </a:solidFill>
                <a:latin typeface="Arial"/>
                <a:cs typeface="Arial"/>
              </a:rPr>
              <a:t>de</a:t>
            </a:r>
            <a:r>
              <a:rPr sz="1190" i="1" spc="-13" dirty="0">
                <a:solidFill>
                  <a:srgbClr val="FFFFFF"/>
                </a:solidFill>
                <a:latin typeface="Arial"/>
                <a:cs typeface="Arial"/>
              </a:rPr>
              <a:t> </a:t>
            </a:r>
            <a:r>
              <a:rPr sz="1190" i="1" dirty="0">
                <a:solidFill>
                  <a:srgbClr val="FFFFFF"/>
                </a:solidFill>
                <a:latin typeface="Arial"/>
                <a:cs typeface="Arial"/>
              </a:rPr>
              <a:t>lo</a:t>
            </a:r>
            <a:r>
              <a:rPr sz="1190" i="1" spc="-13" dirty="0">
                <a:solidFill>
                  <a:srgbClr val="FFFFFF"/>
                </a:solidFill>
                <a:latin typeface="Arial"/>
                <a:cs typeface="Arial"/>
              </a:rPr>
              <a:t> </a:t>
            </a:r>
            <a:r>
              <a:rPr sz="1190" i="1" dirty="0">
                <a:solidFill>
                  <a:srgbClr val="FFFFFF"/>
                </a:solidFill>
                <a:latin typeface="Arial"/>
                <a:cs typeface="Arial"/>
              </a:rPr>
              <a:t>que</a:t>
            </a:r>
            <a:r>
              <a:rPr sz="1190" i="1" spc="-13" dirty="0">
                <a:solidFill>
                  <a:srgbClr val="FFFFFF"/>
                </a:solidFill>
                <a:latin typeface="Arial"/>
                <a:cs typeface="Arial"/>
              </a:rPr>
              <a:t> </a:t>
            </a:r>
            <a:r>
              <a:rPr sz="1190" i="1" dirty="0">
                <a:solidFill>
                  <a:srgbClr val="FFFFFF"/>
                </a:solidFill>
                <a:latin typeface="Arial"/>
                <a:cs typeface="Arial"/>
              </a:rPr>
              <a:t>porta</a:t>
            </a:r>
            <a:r>
              <a:rPr sz="1190" i="1" spc="-13" dirty="0">
                <a:solidFill>
                  <a:srgbClr val="FFFFFF"/>
                </a:solidFill>
                <a:latin typeface="Arial"/>
                <a:cs typeface="Arial"/>
              </a:rPr>
              <a:t> </a:t>
            </a:r>
            <a:r>
              <a:rPr sz="1190" i="1" dirty="0">
                <a:solidFill>
                  <a:srgbClr val="FFFFFF"/>
                </a:solidFill>
                <a:latin typeface="Arial"/>
                <a:cs typeface="Arial"/>
              </a:rPr>
              <a:t>o</a:t>
            </a:r>
            <a:r>
              <a:rPr sz="1190" i="1" spc="-13" dirty="0">
                <a:solidFill>
                  <a:srgbClr val="FFFFFF"/>
                </a:solidFill>
                <a:latin typeface="Arial"/>
                <a:cs typeface="Arial"/>
              </a:rPr>
              <a:t> </a:t>
            </a:r>
            <a:r>
              <a:rPr sz="1190" i="1" spc="-33" dirty="0">
                <a:solidFill>
                  <a:srgbClr val="FFFFFF"/>
                </a:solidFill>
                <a:latin typeface="Arial"/>
                <a:cs typeface="Arial"/>
              </a:rPr>
              <a:t>lo </a:t>
            </a:r>
            <a:r>
              <a:rPr sz="1190" i="1" dirty="0">
                <a:solidFill>
                  <a:srgbClr val="FFFFFF"/>
                </a:solidFill>
                <a:latin typeface="Arial"/>
                <a:cs typeface="Arial"/>
              </a:rPr>
              <a:t>que</a:t>
            </a:r>
            <a:r>
              <a:rPr sz="1190" i="1" spc="-7" dirty="0">
                <a:solidFill>
                  <a:srgbClr val="FFFFFF"/>
                </a:solidFill>
                <a:latin typeface="Arial"/>
                <a:cs typeface="Arial"/>
              </a:rPr>
              <a:t> </a:t>
            </a:r>
            <a:r>
              <a:rPr sz="1190" i="1" dirty="0">
                <a:solidFill>
                  <a:srgbClr val="FFFFFF"/>
                </a:solidFill>
                <a:latin typeface="Arial"/>
                <a:cs typeface="Arial"/>
              </a:rPr>
              <a:t>se</a:t>
            </a:r>
            <a:r>
              <a:rPr sz="1190" i="1" spc="-7" dirty="0">
                <a:solidFill>
                  <a:srgbClr val="FFFFFF"/>
                </a:solidFill>
                <a:latin typeface="Arial"/>
                <a:cs typeface="Arial"/>
              </a:rPr>
              <a:t> </a:t>
            </a:r>
            <a:r>
              <a:rPr sz="1190" i="1" dirty="0">
                <a:solidFill>
                  <a:srgbClr val="FFFFFF"/>
                </a:solidFill>
                <a:latin typeface="Arial"/>
                <a:cs typeface="Arial"/>
              </a:rPr>
              <a:t>encuentra</a:t>
            </a:r>
            <a:r>
              <a:rPr sz="1190" i="1" spc="-7" dirty="0">
                <a:solidFill>
                  <a:srgbClr val="FFFFFF"/>
                </a:solidFill>
                <a:latin typeface="Arial"/>
                <a:cs typeface="Arial"/>
              </a:rPr>
              <a:t> </a:t>
            </a:r>
            <a:r>
              <a:rPr sz="1190" i="1" dirty="0">
                <a:solidFill>
                  <a:srgbClr val="FFFFFF"/>
                </a:solidFill>
                <a:latin typeface="Arial"/>
                <a:cs typeface="Arial"/>
              </a:rPr>
              <a:t>a</a:t>
            </a:r>
            <a:r>
              <a:rPr sz="1190" i="1" spc="-7" dirty="0">
                <a:solidFill>
                  <a:srgbClr val="FFFFFF"/>
                </a:solidFill>
                <a:latin typeface="Arial"/>
                <a:cs typeface="Arial"/>
              </a:rPr>
              <a:t> </a:t>
            </a:r>
            <a:r>
              <a:rPr sz="1190" i="1" dirty="0">
                <a:solidFill>
                  <a:srgbClr val="FFFFFF"/>
                </a:solidFill>
                <a:latin typeface="Arial"/>
                <a:cs typeface="Arial"/>
              </a:rPr>
              <a:t>su</a:t>
            </a:r>
            <a:r>
              <a:rPr sz="1190" i="1" spc="-7" dirty="0">
                <a:solidFill>
                  <a:srgbClr val="FFFFFF"/>
                </a:solidFill>
                <a:latin typeface="Arial"/>
                <a:cs typeface="Arial"/>
              </a:rPr>
              <a:t> </a:t>
            </a:r>
            <a:r>
              <a:rPr sz="1190" i="1" spc="-13" dirty="0">
                <a:solidFill>
                  <a:srgbClr val="FFFFFF"/>
                </a:solidFill>
                <a:latin typeface="Arial"/>
                <a:cs typeface="Arial"/>
              </a:rPr>
              <a:t>alcance inmediato.</a:t>
            </a:r>
            <a:endParaRPr sz="1190">
              <a:latin typeface="Arial"/>
              <a:cs typeface="Arial"/>
            </a:endParaRPr>
          </a:p>
        </p:txBody>
      </p:sp>
      <p:sp>
        <p:nvSpPr>
          <p:cNvPr id="15" name="object 15"/>
          <p:cNvSpPr/>
          <p:nvPr/>
        </p:nvSpPr>
        <p:spPr>
          <a:xfrm>
            <a:off x="7711827" y="2310025"/>
            <a:ext cx="381093" cy="734486"/>
          </a:xfrm>
          <a:custGeom>
            <a:avLst/>
            <a:gdLst/>
            <a:ahLst/>
            <a:cxnLst/>
            <a:rect l="l" t="t" r="r" b="b"/>
            <a:pathLst>
              <a:path w="288289" h="555625">
                <a:moveTo>
                  <a:pt x="149847" y="0"/>
                </a:moveTo>
                <a:lnTo>
                  <a:pt x="149847" y="138760"/>
                </a:lnTo>
                <a:lnTo>
                  <a:pt x="0" y="138760"/>
                </a:lnTo>
                <a:lnTo>
                  <a:pt x="0" y="416255"/>
                </a:lnTo>
                <a:lnTo>
                  <a:pt x="149847" y="416255"/>
                </a:lnTo>
                <a:lnTo>
                  <a:pt x="149847" y="555015"/>
                </a:lnTo>
                <a:lnTo>
                  <a:pt x="287997" y="277507"/>
                </a:lnTo>
                <a:lnTo>
                  <a:pt x="149847" y="0"/>
                </a:lnTo>
                <a:close/>
              </a:path>
            </a:pathLst>
          </a:custGeom>
          <a:solidFill>
            <a:srgbClr val="6BB640"/>
          </a:solidFill>
        </p:spPr>
        <p:txBody>
          <a:bodyPr wrap="square" lIns="0" tIns="0" rIns="0" bIns="0" rtlCol="0"/>
          <a:lstStyle/>
          <a:p>
            <a:endParaRPr sz="2379"/>
          </a:p>
        </p:txBody>
      </p:sp>
      <p:sp>
        <p:nvSpPr>
          <p:cNvPr id="16" name="object 16"/>
          <p:cNvSpPr/>
          <p:nvPr/>
        </p:nvSpPr>
        <p:spPr>
          <a:xfrm>
            <a:off x="7711827" y="1096514"/>
            <a:ext cx="381093" cy="734486"/>
          </a:xfrm>
          <a:custGeom>
            <a:avLst/>
            <a:gdLst/>
            <a:ahLst/>
            <a:cxnLst/>
            <a:rect l="l" t="t" r="r" b="b"/>
            <a:pathLst>
              <a:path w="288289" h="555625">
                <a:moveTo>
                  <a:pt x="149847" y="0"/>
                </a:moveTo>
                <a:lnTo>
                  <a:pt x="149847" y="138760"/>
                </a:lnTo>
                <a:lnTo>
                  <a:pt x="0" y="138760"/>
                </a:lnTo>
                <a:lnTo>
                  <a:pt x="0" y="416255"/>
                </a:lnTo>
                <a:lnTo>
                  <a:pt x="149847" y="416255"/>
                </a:lnTo>
                <a:lnTo>
                  <a:pt x="149847" y="555015"/>
                </a:lnTo>
                <a:lnTo>
                  <a:pt x="287997" y="277507"/>
                </a:lnTo>
                <a:lnTo>
                  <a:pt x="149847" y="0"/>
                </a:lnTo>
                <a:close/>
              </a:path>
            </a:pathLst>
          </a:custGeom>
          <a:solidFill>
            <a:srgbClr val="6BB640"/>
          </a:solidFill>
        </p:spPr>
        <p:txBody>
          <a:bodyPr wrap="square" lIns="0" tIns="0" rIns="0" bIns="0" rtlCol="0"/>
          <a:lstStyle/>
          <a:p>
            <a:endParaRPr sz="2379"/>
          </a:p>
        </p:txBody>
      </p:sp>
      <p:sp>
        <p:nvSpPr>
          <p:cNvPr id="18" name="object 18"/>
          <p:cNvSpPr txBox="1">
            <a:spLocks noGrp="1"/>
          </p:cNvSpPr>
          <p:nvPr>
            <p:ph type="sldNum" sz="quarter" idx="7"/>
          </p:nvPr>
        </p:nvSpPr>
        <p:spPr>
          <a:xfrm>
            <a:off x="13669366" y="8476497"/>
            <a:ext cx="3626262" cy="334707"/>
          </a:xfrm>
          <a:prstGeom prst="rect">
            <a:avLst/>
          </a:prstGeom>
        </p:spPr>
        <p:txBody>
          <a:bodyPr vert="horz" wrap="square" lIns="0" tIns="0" rIns="0" bIns="0" rtlCol="0" anchor="ctr">
            <a:spAutoFit/>
          </a:bodyPr>
          <a:lstStyle/>
          <a:p>
            <a:pPr marR="5036" algn="ctr">
              <a:lnSpc>
                <a:spcPts val="1018"/>
              </a:lnSpc>
            </a:pPr>
            <a:fld id="{81D60167-4931-47E6-BA6A-407CBD079E47}" type="slidenum">
              <a:rPr spc="-33" dirty="0"/>
              <a:pPr marR="5036" algn="ctr">
                <a:lnSpc>
                  <a:spcPts val="1018"/>
                </a:lnSpc>
              </a:pPr>
              <a:t>18</a:t>
            </a:fld>
            <a:endParaRPr spc="-33" dirty="0"/>
          </a:p>
          <a:p>
            <a:pPr algn="ctr">
              <a:spcBef>
                <a:spcPts val="489"/>
              </a:spcBef>
            </a:pPr>
            <a:r>
              <a:rPr dirty="0">
                <a:solidFill>
                  <a:srgbClr val="231F20"/>
                </a:solidFill>
              </a:rPr>
              <a:t>Guía</a:t>
            </a:r>
            <a:r>
              <a:rPr spc="-33" dirty="0">
                <a:solidFill>
                  <a:srgbClr val="231F20"/>
                </a:solidFill>
              </a:rPr>
              <a:t> </a:t>
            </a:r>
            <a:r>
              <a:rPr dirty="0">
                <a:solidFill>
                  <a:srgbClr val="231F20"/>
                </a:solidFill>
              </a:rPr>
              <a:t>de</a:t>
            </a:r>
            <a:r>
              <a:rPr spc="-33" dirty="0">
                <a:solidFill>
                  <a:srgbClr val="231F20"/>
                </a:solidFill>
              </a:rPr>
              <a:t> </a:t>
            </a:r>
            <a:r>
              <a:rPr dirty="0">
                <a:solidFill>
                  <a:srgbClr val="231F20"/>
                </a:solidFill>
              </a:rPr>
              <a:t>Actuación</a:t>
            </a:r>
            <a:r>
              <a:rPr spc="-26" dirty="0">
                <a:solidFill>
                  <a:srgbClr val="231F20"/>
                </a:solidFill>
              </a:rPr>
              <a:t> </a:t>
            </a:r>
            <a:r>
              <a:rPr dirty="0">
                <a:solidFill>
                  <a:srgbClr val="231F20"/>
                </a:solidFill>
              </a:rPr>
              <a:t>Fiscal</a:t>
            </a:r>
            <a:r>
              <a:rPr spc="-33" dirty="0">
                <a:solidFill>
                  <a:srgbClr val="231F20"/>
                </a:solidFill>
              </a:rPr>
              <a:t> </a:t>
            </a:r>
            <a:r>
              <a:rPr dirty="0">
                <a:solidFill>
                  <a:srgbClr val="231F20"/>
                </a:solidFill>
              </a:rPr>
              <a:t>en</a:t>
            </a:r>
            <a:r>
              <a:rPr spc="-26" dirty="0">
                <a:solidFill>
                  <a:srgbClr val="231F20"/>
                </a:solidFill>
              </a:rPr>
              <a:t> </a:t>
            </a:r>
            <a:r>
              <a:rPr dirty="0">
                <a:solidFill>
                  <a:srgbClr val="231F20"/>
                </a:solidFill>
              </a:rPr>
              <a:t>el</a:t>
            </a:r>
            <a:r>
              <a:rPr spc="-33" dirty="0">
                <a:solidFill>
                  <a:srgbClr val="231F20"/>
                </a:solidFill>
              </a:rPr>
              <a:t> </a:t>
            </a:r>
            <a:r>
              <a:rPr dirty="0">
                <a:solidFill>
                  <a:srgbClr val="231F20"/>
                </a:solidFill>
              </a:rPr>
              <a:t>Código</a:t>
            </a:r>
            <a:r>
              <a:rPr spc="-26" dirty="0">
                <a:solidFill>
                  <a:srgbClr val="231F20"/>
                </a:solidFill>
              </a:rPr>
              <a:t> </a:t>
            </a:r>
            <a:r>
              <a:rPr dirty="0">
                <a:solidFill>
                  <a:srgbClr val="231F20"/>
                </a:solidFill>
              </a:rPr>
              <a:t>Procesal</a:t>
            </a:r>
            <a:r>
              <a:rPr spc="-33" dirty="0">
                <a:solidFill>
                  <a:srgbClr val="231F20"/>
                </a:solidFill>
              </a:rPr>
              <a:t> </a:t>
            </a:r>
            <a:r>
              <a:rPr spc="-13" dirty="0">
                <a:solidFill>
                  <a:srgbClr val="231F20"/>
                </a:solidFill>
              </a:rPr>
              <a:t>Penal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32362D-68F1-4911-AD76-EB536C789B3F}"/>
              </a:ext>
            </a:extLst>
          </p:cNvPr>
          <p:cNvSpPr>
            <a:spLocks noGrp="1"/>
          </p:cNvSpPr>
          <p:nvPr>
            <p:ph type="title"/>
          </p:nvPr>
        </p:nvSpPr>
        <p:spPr/>
        <p:txBody>
          <a:bodyPr>
            <a:normAutofit/>
          </a:bodyPr>
          <a:lstStyle/>
          <a:p>
            <a:r>
              <a:rPr lang="es-PE" dirty="0">
                <a:latin typeface="+mn-lt"/>
              </a:rPr>
              <a:t>Las pesquisas</a:t>
            </a:r>
          </a:p>
        </p:txBody>
      </p:sp>
      <p:sp>
        <p:nvSpPr>
          <p:cNvPr id="3" name="Marcador de contenido 2">
            <a:extLst>
              <a:ext uri="{FF2B5EF4-FFF2-40B4-BE49-F238E27FC236}">
                <a16:creationId xmlns:a16="http://schemas.microsoft.com/office/drawing/2014/main" id="{48FC8067-56AD-46CD-8F4A-F680600E070B}"/>
              </a:ext>
            </a:extLst>
          </p:cNvPr>
          <p:cNvSpPr>
            <a:spLocks noGrp="1"/>
          </p:cNvSpPr>
          <p:nvPr>
            <p:ph idx="1"/>
          </p:nvPr>
        </p:nvSpPr>
        <p:spPr/>
        <p:txBody>
          <a:bodyPr>
            <a:normAutofit fontScale="55000" lnSpcReduction="20000"/>
          </a:bodyPr>
          <a:lstStyle/>
          <a:p>
            <a:pPr marL="0" indent="0">
              <a:buNone/>
            </a:pPr>
            <a:r>
              <a:rPr lang="es-PE" b="1" dirty="0"/>
              <a:t>1. </a:t>
            </a:r>
            <a:r>
              <a:rPr lang="es-PE" b="1" dirty="0">
                <a:latin typeface="Arial MT"/>
              </a:rPr>
              <a:t>STS 1388-2021</a:t>
            </a:r>
          </a:p>
          <a:p>
            <a:endParaRPr lang="es-PE" b="1" dirty="0">
              <a:latin typeface="Arial MT"/>
            </a:endParaRPr>
          </a:p>
          <a:p>
            <a:pPr algn="just"/>
            <a:r>
              <a:rPr lang="es-PE" sz="2900" dirty="0">
                <a:latin typeface="Arial MT"/>
              </a:rPr>
              <a:t>PRIMERO. […] 1.11. Finalmente puede concluirse que el derecho de las partes personadas a conocer las pruebas materiales que estén en posesión de las autoridades competentes hace referencia al material que integra el procedimiento penal seguido ante los tribunales, sin otra exclusión que la que, de manera temporal, deriva del secreto de las actuaciones.</a:t>
            </a:r>
          </a:p>
          <a:p>
            <a:pPr algn="just"/>
            <a:endParaRPr lang="es-PE" sz="2900" dirty="0">
              <a:latin typeface="Arial MT"/>
            </a:endParaRPr>
          </a:p>
          <a:p>
            <a:pPr algn="just"/>
            <a:r>
              <a:rPr lang="es-PE" sz="2900" dirty="0">
                <a:latin typeface="Arial MT"/>
              </a:rPr>
              <a:t>En modo alguno el derecho abarca a conocer el contenido de la investigación </a:t>
            </a:r>
            <a:r>
              <a:rPr lang="es-PE" sz="2900" dirty="0" err="1">
                <a:latin typeface="Arial MT"/>
              </a:rPr>
              <a:t>preprocesal</a:t>
            </a:r>
            <a:r>
              <a:rPr lang="es-PE" sz="2900" dirty="0">
                <a:latin typeface="Arial MT"/>
              </a:rPr>
              <a:t>, cuyo resultado final, al tener valor de denuncia o de mero objeto de la prueba (art. 297 LECRIM), sólo sirve para el arranque del proceso penal y se materializa como referencia inaugural para el ejercicio del derecho de defensa en la forma procesalmente prevista.</a:t>
            </a:r>
          </a:p>
          <a:p>
            <a:pPr algn="just"/>
            <a:endParaRPr lang="es-PE" sz="2900" dirty="0">
              <a:latin typeface="Arial MT"/>
            </a:endParaRPr>
          </a:p>
          <a:p>
            <a:pPr algn="just"/>
            <a:r>
              <a:rPr lang="es-PE" sz="2900" b="1" i="0" dirty="0">
                <a:solidFill>
                  <a:srgbClr val="808080"/>
                </a:solidFill>
                <a:effectLst/>
                <a:latin typeface="Arial MT"/>
              </a:rPr>
              <a:t>Sólo cuando una de las partes presente indicios fundados de que la actuación policial o </a:t>
            </a:r>
            <a:r>
              <a:rPr lang="es-PE" sz="2900" b="1" i="0" dirty="0" err="1">
                <a:solidFill>
                  <a:srgbClr val="808080"/>
                </a:solidFill>
                <a:effectLst/>
                <a:latin typeface="Arial MT"/>
              </a:rPr>
              <a:t>preprocesal</a:t>
            </a:r>
            <a:r>
              <a:rPr lang="es-PE" sz="2900" b="1" i="0" dirty="0">
                <a:solidFill>
                  <a:srgbClr val="808080"/>
                </a:solidFill>
                <a:effectLst/>
                <a:latin typeface="Arial MT"/>
              </a:rPr>
              <a:t> puede haber quebrantado sus derechos fundamentales, incurrido en irregularidades, o discurrido de un modo que pueda afectar a la validez de la prueba o del procedimiento penal, así como cuando aporte indicios de coexistir circunstancias en la investigación que puedan afectar a la fuerza incriminatoria del material probatorio, se justifica, por los principios de equilibrio y defensa, autorizar tal prospección, siempre limitada a los estrictamente necesario y bajo control judicial.</a:t>
            </a:r>
            <a:endParaRPr lang="es-PE" sz="2900" b="1" dirty="0">
              <a:latin typeface="Arial MT"/>
            </a:endParaRPr>
          </a:p>
          <a:p>
            <a:endParaRPr lang="es-PE" dirty="0"/>
          </a:p>
        </p:txBody>
      </p:sp>
    </p:spTree>
    <p:extLst>
      <p:ext uri="{BB962C8B-B14F-4D97-AF65-F5344CB8AC3E}">
        <p14:creationId xmlns:p14="http://schemas.microsoft.com/office/powerpoint/2010/main" val="3078047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81609C-C907-4595-860F-24BFAC4FE59C}"/>
              </a:ext>
            </a:extLst>
          </p:cNvPr>
          <p:cNvSpPr>
            <a:spLocks noGrp="1"/>
          </p:cNvSpPr>
          <p:nvPr>
            <p:ph type="title"/>
          </p:nvPr>
        </p:nvSpPr>
        <p:spPr/>
        <p:txBody>
          <a:bodyPr/>
          <a:lstStyle/>
          <a:p>
            <a:r>
              <a:rPr lang="es-PE"/>
              <a:t>Temario</a:t>
            </a:r>
            <a:endParaRPr lang="es-PE" dirty="0"/>
          </a:p>
        </p:txBody>
      </p:sp>
      <p:sp>
        <p:nvSpPr>
          <p:cNvPr id="3" name="Marcador de contenido 2">
            <a:extLst>
              <a:ext uri="{FF2B5EF4-FFF2-40B4-BE49-F238E27FC236}">
                <a16:creationId xmlns:a16="http://schemas.microsoft.com/office/drawing/2014/main" id="{21643C8D-34EA-44AE-8D98-909938196300}"/>
              </a:ext>
            </a:extLst>
          </p:cNvPr>
          <p:cNvSpPr>
            <a:spLocks noGrp="1"/>
          </p:cNvSpPr>
          <p:nvPr>
            <p:ph idx="1"/>
          </p:nvPr>
        </p:nvSpPr>
        <p:spPr/>
        <p:txBody>
          <a:bodyPr/>
          <a:lstStyle/>
          <a:p>
            <a:r>
              <a:rPr lang="es-PE" dirty="0"/>
              <a:t>Recolección de pruebas documentales y digitales (auditorías, contratos, registros financieros). </a:t>
            </a:r>
          </a:p>
          <a:p>
            <a:r>
              <a:rPr lang="es-PE" dirty="0"/>
              <a:t>Pesquisas</a:t>
            </a:r>
          </a:p>
          <a:p>
            <a:r>
              <a:rPr lang="es-PE" dirty="0"/>
              <a:t>Allanamientos, incautación y secuestro de bienes.</a:t>
            </a:r>
          </a:p>
          <a:p>
            <a:r>
              <a:rPr lang="es-PE" dirty="0"/>
              <a:t>Exhibición forzosa e incautación de bienes</a:t>
            </a:r>
          </a:p>
          <a:p>
            <a:r>
              <a:rPr lang="es-PE" dirty="0"/>
              <a:t>Exhibición e incautación de actuaciones y documentos no privados.</a:t>
            </a:r>
          </a:p>
          <a:p>
            <a:r>
              <a:rPr lang="es-PE" dirty="0"/>
              <a:t>El procedimiento de intervención de las comunicaciones (Registro de las comunicaciones)</a:t>
            </a:r>
          </a:p>
        </p:txBody>
      </p:sp>
    </p:spTree>
    <p:extLst>
      <p:ext uri="{BB962C8B-B14F-4D97-AF65-F5344CB8AC3E}">
        <p14:creationId xmlns:p14="http://schemas.microsoft.com/office/powerpoint/2010/main" val="31079977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1ECF80-76C6-4EB2-A2AF-97FD783B385C}"/>
              </a:ext>
            </a:extLst>
          </p:cNvPr>
          <p:cNvSpPr>
            <a:spLocks noGrp="1"/>
          </p:cNvSpPr>
          <p:nvPr>
            <p:ph type="title"/>
          </p:nvPr>
        </p:nvSpPr>
        <p:spPr/>
        <p:txBody>
          <a:bodyPr/>
          <a:lstStyle/>
          <a:p>
            <a:endParaRPr lang="es-PE"/>
          </a:p>
        </p:txBody>
      </p:sp>
      <p:sp>
        <p:nvSpPr>
          <p:cNvPr id="3" name="Marcador de contenido 2">
            <a:extLst>
              <a:ext uri="{FF2B5EF4-FFF2-40B4-BE49-F238E27FC236}">
                <a16:creationId xmlns:a16="http://schemas.microsoft.com/office/drawing/2014/main" id="{8598D891-CD5F-4B87-B77C-F3D3D97C3CB0}"/>
              </a:ext>
            </a:extLst>
          </p:cNvPr>
          <p:cNvSpPr>
            <a:spLocks noGrp="1"/>
          </p:cNvSpPr>
          <p:nvPr>
            <p:ph idx="1"/>
          </p:nvPr>
        </p:nvSpPr>
        <p:spPr/>
        <p:txBody>
          <a:bodyPr>
            <a:normAutofit/>
          </a:bodyPr>
          <a:lstStyle/>
          <a:p>
            <a:pPr algn="ctr"/>
            <a:r>
              <a:rPr lang="es-PE" sz="4000" dirty="0">
                <a:latin typeface="Arial MT"/>
              </a:rPr>
              <a:t>ALLANAMIENTO, INCAUTACION Y SECUESTRO DE BIENES</a:t>
            </a:r>
          </a:p>
        </p:txBody>
      </p:sp>
    </p:spTree>
    <p:extLst>
      <p:ext uri="{BB962C8B-B14F-4D97-AF65-F5344CB8AC3E}">
        <p14:creationId xmlns:p14="http://schemas.microsoft.com/office/powerpoint/2010/main" val="2859437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43467" y="6249524"/>
            <a:ext cx="9899191" cy="8394"/>
          </a:xfrm>
          <a:custGeom>
            <a:avLst/>
            <a:gdLst/>
            <a:ahLst/>
            <a:cxnLst/>
            <a:rect l="l" t="t" r="r" b="b"/>
            <a:pathLst>
              <a:path w="7488555" h="6350">
                <a:moveTo>
                  <a:pt x="7487996" y="0"/>
                </a:moveTo>
                <a:lnTo>
                  <a:pt x="0" y="0"/>
                </a:lnTo>
                <a:lnTo>
                  <a:pt x="0" y="6349"/>
                </a:lnTo>
                <a:lnTo>
                  <a:pt x="7487996" y="6349"/>
                </a:lnTo>
                <a:lnTo>
                  <a:pt x="7487996" y="0"/>
                </a:lnTo>
                <a:close/>
              </a:path>
            </a:pathLst>
          </a:custGeom>
          <a:solidFill>
            <a:srgbClr val="231F20"/>
          </a:solidFill>
        </p:spPr>
        <p:txBody>
          <a:bodyPr wrap="square" lIns="0" tIns="0" rIns="0" bIns="0" rtlCol="0"/>
          <a:lstStyle/>
          <a:p>
            <a:endParaRPr sz="2379"/>
          </a:p>
        </p:txBody>
      </p:sp>
      <p:sp>
        <p:nvSpPr>
          <p:cNvPr id="6" name="object 6"/>
          <p:cNvSpPr txBox="1"/>
          <p:nvPr/>
        </p:nvSpPr>
        <p:spPr>
          <a:xfrm>
            <a:off x="1602565" y="514695"/>
            <a:ext cx="3013491" cy="200079"/>
          </a:xfrm>
          <a:prstGeom prst="rect">
            <a:avLst/>
          </a:prstGeom>
        </p:spPr>
        <p:txBody>
          <a:bodyPr vert="horz" wrap="square" lIns="0" tIns="16788" rIns="0" bIns="0" rtlCol="0">
            <a:spAutoFit/>
          </a:bodyPr>
          <a:lstStyle/>
          <a:p>
            <a:pPr marL="16788">
              <a:spcBef>
                <a:spcPts val="132"/>
              </a:spcBef>
            </a:pPr>
            <a:r>
              <a:rPr sz="1190" dirty="0">
                <a:solidFill>
                  <a:srgbClr val="231F20"/>
                </a:solidFill>
                <a:latin typeface="Arial MT"/>
                <a:cs typeface="Arial MT"/>
              </a:rPr>
              <a:t>3.3.</a:t>
            </a:r>
            <a:r>
              <a:rPr sz="1190" spc="291" dirty="0">
                <a:solidFill>
                  <a:srgbClr val="231F20"/>
                </a:solidFill>
                <a:latin typeface="Arial MT"/>
                <a:cs typeface="Arial MT"/>
              </a:rPr>
              <a:t> </a:t>
            </a:r>
            <a:r>
              <a:rPr sz="1190" dirty="0">
                <a:solidFill>
                  <a:srgbClr val="231F20"/>
                </a:solidFill>
                <a:latin typeface="Arial MT"/>
                <a:cs typeface="Arial MT"/>
              </a:rPr>
              <a:t>ALLANAMIENTO</a:t>
            </a:r>
            <a:r>
              <a:rPr sz="1190" spc="-13" dirty="0">
                <a:solidFill>
                  <a:srgbClr val="231F20"/>
                </a:solidFill>
                <a:latin typeface="Arial MT"/>
                <a:cs typeface="Arial MT"/>
              </a:rPr>
              <a:t> </a:t>
            </a:r>
            <a:r>
              <a:rPr sz="1190" dirty="0">
                <a:solidFill>
                  <a:srgbClr val="231F20"/>
                </a:solidFill>
                <a:latin typeface="Arial MT"/>
                <a:cs typeface="Arial MT"/>
              </a:rPr>
              <a:t>(arts.</a:t>
            </a:r>
            <a:r>
              <a:rPr sz="1190" spc="-13" dirty="0">
                <a:solidFill>
                  <a:srgbClr val="231F20"/>
                </a:solidFill>
                <a:latin typeface="Arial MT"/>
                <a:cs typeface="Arial MT"/>
              </a:rPr>
              <a:t> </a:t>
            </a:r>
            <a:r>
              <a:rPr sz="1190" dirty="0">
                <a:solidFill>
                  <a:srgbClr val="231F20"/>
                </a:solidFill>
                <a:latin typeface="Arial MT"/>
                <a:cs typeface="Arial MT"/>
              </a:rPr>
              <a:t>214,</a:t>
            </a:r>
            <a:r>
              <a:rPr sz="1190" spc="-13" dirty="0">
                <a:solidFill>
                  <a:srgbClr val="231F20"/>
                </a:solidFill>
                <a:latin typeface="Arial MT"/>
                <a:cs typeface="Arial MT"/>
              </a:rPr>
              <a:t> </a:t>
            </a:r>
            <a:r>
              <a:rPr sz="1190" dirty="0">
                <a:solidFill>
                  <a:srgbClr val="231F20"/>
                </a:solidFill>
                <a:latin typeface="Arial MT"/>
                <a:cs typeface="Arial MT"/>
              </a:rPr>
              <a:t>216</a:t>
            </a:r>
            <a:r>
              <a:rPr sz="1190" spc="-13" dirty="0">
                <a:solidFill>
                  <a:srgbClr val="231F20"/>
                </a:solidFill>
                <a:latin typeface="Arial MT"/>
                <a:cs typeface="Arial MT"/>
              </a:rPr>
              <a:t> </a:t>
            </a:r>
            <a:r>
              <a:rPr sz="1190" dirty="0">
                <a:solidFill>
                  <a:srgbClr val="231F20"/>
                </a:solidFill>
                <a:latin typeface="Arial MT"/>
                <a:cs typeface="Arial MT"/>
              </a:rPr>
              <a:t>y</a:t>
            </a:r>
            <a:r>
              <a:rPr sz="1190" spc="-13" dirty="0">
                <a:solidFill>
                  <a:srgbClr val="231F20"/>
                </a:solidFill>
                <a:latin typeface="Arial MT"/>
                <a:cs typeface="Arial MT"/>
              </a:rPr>
              <a:t> </a:t>
            </a:r>
            <a:r>
              <a:rPr sz="1190" spc="-26" dirty="0">
                <a:solidFill>
                  <a:srgbClr val="231F20"/>
                </a:solidFill>
                <a:latin typeface="Arial MT"/>
                <a:cs typeface="Arial MT"/>
              </a:rPr>
              <a:t>217)</a:t>
            </a:r>
            <a:endParaRPr sz="1190">
              <a:latin typeface="Arial MT"/>
              <a:cs typeface="Arial MT"/>
            </a:endParaRPr>
          </a:p>
        </p:txBody>
      </p:sp>
      <p:sp>
        <p:nvSpPr>
          <p:cNvPr id="7" name="object 7"/>
          <p:cNvSpPr/>
          <p:nvPr/>
        </p:nvSpPr>
        <p:spPr>
          <a:xfrm>
            <a:off x="1976265" y="1046949"/>
            <a:ext cx="5378116" cy="4021625"/>
          </a:xfrm>
          <a:custGeom>
            <a:avLst/>
            <a:gdLst/>
            <a:ahLst/>
            <a:cxnLst/>
            <a:rect l="l" t="t" r="r" b="b"/>
            <a:pathLst>
              <a:path w="4068445" h="3042285">
                <a:moveTo>
                  <a:pt x="4068000" y="0"/>
                </a:moveTo>
                <a:lnTo>
                  <a:pt x="0" y="0"/>
                </a:lnTo>
                <a:lnTo>
                  <a:pt x="0" y="3042005"/>
                </a:lnTo>
                <a:lnTo>
                  <a:pt x="4068000" y="3042005"/>
                </a:lnTo>
                <a:lnTo>
                  <a:pt x="4068000" y="0"/>
                </a:lnTo>
                <a:close/>
              </a:path>
            </a:pathLst>
          </a:custGeom>
          <a:solidFill>
            <a:srgbClr val="00A4D2"/>
          </a:solidFill>
        </p:spPr>
        <p:txBody>
          <a:bodyPr wrap="square" lIns="0" tIns="0" rIns="0" bIns="0" rtlCol="0"/>
          <a:lstStyle/>
          <a:p>
            <a:endParaRPr sz="2379"/>
          </a:p>
        </p:txBody>
      </p:sp>
      <p:sp>
        <p:nvSpPr>
          <p:cNvPr id="8" name="object 8"/>
          <p:cNvSpPr txBox="1"/>
          <p:nvPr/>
        </p:nvSpPr>
        <p:spPr>
          <a:xfrm>
            <a:off x="2054659" y="1161829"/>
            <a:ext cx="5221985" cy="3784137"/>
          </a:xfrm>
          <a:prstGeom prst="rect">
            <a:avLst/>
          </a:prstGeom>
        </p:spPr>
        <p:txBody>
          <a:bodyPr vert="horz" wrap="square" lIns="0" tIns="16788" rIns="0" bIns="0" rtlCol="0">
            <a:spAutoFit/>
          </a:bodyPr>
          <a:lstStyle/>
          <a:p>
            <a:pPr marL="159487" marR="6715" indent="-145217" algn="just">
              <a:spcBef>
                <a:spcPts val="132"/>
              </a:spcBef>
              <a:buFont typeface="Segoe UI Symbol"/>
              <a:buChar char="⚫"/>
              <a:tabLst>
                <a:tab pos="159487" algn="l"/>
              </a:tabLst>
            </a:pPr>
            <a:r>
              <a:rPr sz="1190" dirty="0">
                <a:solidFill>
                  <a:srgbClr val="FFFFFF"/>
                </a:solidFill>
                <a:latin typeface="Arial MT"/>
                <a:cs typeface="Arial MT"/>
              </a:rPr>
              <a:t>El</a:t>
            </a:r>
            <a:r>
              <a:rPr sz="1190" spc="-33" dirty="0">
                <a:solidFill>
                  <a:srgbClr val="FFFFFF"/>
                </a:solidFill>
                <a:latin typeface="Arial MT"/>
                <a:cs typeface="Arial MT"/>
              </a:rPr>
              <a:t> </a:t>
            </a:r>
            <a:r>
              <a:rPr sz="1190" dirty="0">
                <a:solidFill>
                  <a:srgbClr val="FFFFFF"/>
                </a:solidFill>
                <a:latin typeface="Arial MT"/>
                <a:cs typeface="Arial MT"/>
              </a:rPr>
              <a:t>Fiscal</a:t>
            </a:r>
            <a:r>
              <a:rPr sz="1190" spc="-33" dirty="0">
                <a:solidFill>
                  <a:srgbClr val="FFFFFF"/>
                </a:solidFill>
                <a:latin typeface="Arial MT"/>
                <a:cs typeface="Arial MT"/>
              </a:rPr>
              <a:t> </a:t>
            </a:r>
            <a:r>
              <a:rPr sz="1190" dirty="0">
                <a:solidFill>
                  <a:srgbClr val="FFFFFF"/>
                </a:solidFill>
                <a:latin typeface="Arial MT"/>
                <a:cs typeface="Arial MT"/>
              </a:rPr>
              <a:t>solicita</a:t>
            </a:r>
            <a:r>
              <a:rPr sz="1190" spc="-26" dirty="0">
                <a:solidFill>
                  <a:srgbClr val="FFFFFF"/>
                </a:solidFill>
                <a:latin typeface="Arial MT"/>
                <a:cs typeface="Arial MT"/>
              </a:rPr>
              <a:t> </a:t>
            </a:r>
            <a:r>
              <a:rPr sz="1190" dirty="0">
                <a:solidFill>
                  <a:srgbClr val="FFFFFF"/>
                </a:solidFill>
                <a:latin typeface="Arial MT"/>
                <a:cs typeface="Arial MT"/>
              </a:rPr>
              <a:t>orden</a:t>
            </a:r>
            <a:r>
              <a:rPr sz="1190" spc="-33" dirty="0">
                <a:solidFill>
                  <a:srgbClr val="FFFFFF"/>
                </a:solidFill>
                <a:latin typeface="Arial MT"/>
                <a:cs typeface="Arial MT"/>
              </a:rPr>
              <a:t> </a:t>
            </a:r>
            <a:r>
              <a:rPr sz="1190" dirty="0">
                <a:solidFill>
                  <a:srgbClr val="FFFFFF"/>
                </a:solidFill>
                <a:latin typeface="Arial MT"/>
                <a:cs typeface="Arial MT"/>
              </a:rPr>
              <a:t>al</a:t>
            </a:r>
            <a:r>
              <a:rPr sz="1190" spc="-33" dirty="0">
                <a:solidFill>
                  <a:srgbClr val="FFFFFF"/>
                </a:solidFill>
                <a:latin typeface="Arial MT"/>
                <a:cs typeface="Arial MT"/>
              </a:rPr>
              <a:t> </a:t>
            </a:r>
            <a:r>
              <a:rPr sz="1190" dirty="0">
                <a:solidFill>
                  <a:srgbClr val="FFFFFF"/>
                </a:solidFill>
                <a:latin typeface="Arial MT"/>
                <a:cs typeface="Arial MT"/>
              </a:rPr>
              <a:t>Juez</a:t>
            </a:r>
            <a:r>
              <a:rPr sz="1190" spc="-26" dirty="0">
                <a:solidFill>
                  <a:srgbClr val="FFFFFF"/>
                </a:solidFill>
                <a:latin typeface="Arial MT"/>
                <a:cs typeface="Arial MT"/>
              </a:rPr>
              <a:t> </a:t>
            </a:r>
            <a:r>
              <a:rPr sz="1190" dirty="0">
                <a:solidFill>
                  <a:srgbClr val="FFFFFF"/>
                </a:solidFill>
                <a:latin typeface="Arial MT"/>
                <a:cs typeface="Arial MT"/>
              </a:rPr>
              <a:t>de</a:t>
            </a:r>
            <a:r>
              <a:rPr sz="1190" spc="-33" dirty="0">
                <a:solidFill>
                  <a:srgbClr val="FFFFFF"/>
                </a:solidFill>
                <a:latin typeface="Arial MT"/>
                <a:cs typeface="Arial MT"/>
              </a:rPr>
              <a:t> </a:t>
            </a:r>
            <a:r>
              <a:rPr sz="1190" dirty="0">
                <a:solidFill>
                  <a:srgbClr val="FFFFFF"/>
                </a:solidFill>
                <a:latin typeface="Arial MT"/>
                <a:cs typeface="Arial MT"/>
              </a:rPr>
              <a:t>la</a:t>
            </a:r>
            <a:r>
              <a:rPr sz="1190" spc="-33" dirty="0">
                <a:solidFill>
                  <a:srgbClr val="FFFFFF"/>
                </a:solidFill>
                <a:latin typeface="Arial MT"/>
                <a:cs typeface="Arial MT"/>
              </a:rPr>
              <a:t> </a:t>
            </a:r>
            <a:r>
              <a:rPr sz="1190" spc="-13" dirty="0">
                <a:solidFill>
                  <a:srgbClr val="FFFFFF"/>
                </a:solidFill>
                <a:latin typeface="Arial MT"/>
                <a:cs typeface="Arial MT"/>
              </a:rPr>
              <a:t>Investigación</a:t>
            </a:r>
            <a:r>
              <a:rPr sz="1190" spc="-26" dirty="0">
                <a:solidFill>
                  <a:srgbClr val="FFFFFF"/>
                </a:solidFill>
                <a:latin typeface="Arial MT"/>
                <a:cs typeface="Arial MT"/>
              </a:rPr>
              <a:t> </a:t>
            </a:r>
            <a:r>
              <a:rPr sz="1190" dirty="0">
                <a:solidFill>
                  <a:srgbClr val="FFFFFF"/>
                </a:solidFill>
                <a:latin typeface="Arial MT"/>
                <a:cs typeface="Arial MT"/>
              </a:rPr>
              <a:t>Preparatoria,</a:t>
            </a:r>
            <a:r>
              <a:rPr sz="1190" spc="-33" dirty="0">
                <a:solidFill>
                  <a:srgbClr val="FFFFFF"/>
                </a:solidFill>
                <a:latin typeface="Arial MT"/>
                <a:cs typeface="Arial MT"/>
              </a:rPr>
              <a:t> </a:t>
            </a:r>
            <a:r>
              <a:rPr sz="1190" spc="-13" dirty="0">
                <a:solidFill>
                  <a:srgbClr val="FFFFFF"/>
                </a:solidFill>
                <a:latin typeface="Arial MT"/>
                <a:cs typeface="Arial MT"/>
              </a:rPr>
              <a:t>indicando</a:t>
            </a:r>
            <a:r>
              <a:rPr sz="1190" spc="-26" dirty="0">
                <a:solidFill>
                  <a:srgbClr val="FFFFFF"/>
                </a:solidFill>
                <a:latin typeface="Arial MT"/>
                <a:cs typeface="Arial MT"/>
              </a:rPr>
              <a:t> </a:t>
            </a:r>
            <a:r>
              <a:rPr sz="1190" spc="-33" dirty="0">
                <a:solidFill>
                  <a:srgbClr val="FFFFFF"/>
                </a:solidFill>
                <a:latin typeface="Arial MT"/>
                <a:cs typeface="Arial MT"/>
              </a:rPr>
              <a:t>el </a:t>
            </a:r>
            <a:r>
              <a:rPr sz="1190" dirty="0">
                <a:solidFill>
                  <a:srgbClr val="FFFFFF"/>
                </a:solidFill>
                <a:latin typeface="Arial MT"/>
                <a:cs typeface="Arial MT"/>
              </a:rPr>
              <a:t>lugar,</a:t>
            </a:r>
            <a:r>
              <a:rPr sz="1190" spc="13" dirty="0">
                <a:solidFill>
                  <a:srgbClr val="FFFFFF"/>
                </a:solidFill>
                <a:latin typeface="Arial MT"/>
                <a:cs typeface="Arial MT"/>
              </a:rPr>
              <a:t> </a:t>
            </a:r>
            <a:r>
              <a:rPr sz="1190" dirty="0">
                <a:solidFill>
                  <a:srgbClr val="FFFFFF"/>
                </a:solidFill>
                <a:latin typeface="Arial MT"/>
                <a:cs typeface="Arial MT"/>
              </a:rPr>
              <a:t>su</a:t>
            </a:r>
            <a:r>
              <a:rPr sz="1190" spc="20" dirty="0">
                <a:solidFill>
                  <a:srgbClr val="FFFFFF"/>
                </a:solidFill>
                <a:latin typeface="Arial MT"/>
                <a:cs typeface="Arial MT"/>
              </a:rPr>
              <a:t> </a:t>
            </a:r>
            <a:r>
              <a:rPr sz="1190" dirty="0">
                <a:solidFill>
                  <a:srgbClr val="FFFFFF"/>
                </a:solidFill>
                <a:latin typeface="Arial MT"/>
                <a:cs typeface="Arial MT"/>
              </a:rPr>
              <a:t>finalidad,</a:t>
            </a:r>
            <a:r>
              <a:rPr sz="1190" spc="13" dirty="0">
                <a:solidFill>
                  <a:srgbClr val="FFFFFF"/>
                </a:solidFill>
                <a:latin typeface="Arial MT"/>
                <a:cs typeface="Arial MT"/>
              </a:rPr>
              <a:t> </a:t>
            </a:r>
            <a:r>
              <a:rPr sz="1190" dirty="0">
                <a:solidFill>
                  <a:srgbClr val="FFFFFF"/>
                </a:solidFill>
                <a:latin typeface="Arial MT"/>
                <a:cs typeface="Arial MT"/>
              </a:rPr>
              <a:t>las</a:t>
            </a:r>
            <a:r>
              <a:rPr sz="1190" spc="20" dirty="0">
                <a:solidFill>
                  <a:srgbClr val="FFFFFF"/>
                </a:solidFill>
                <a:latin typeface="Arial MT"/>
                <a:cs typeface="Arial MT"/>
              </a:rPr>
              <a:t> </a:t>
            </a:r>
            <a:r>
              <a:rPr sz="1190" dirty="0">
                <a:solidFill>
                  <a:srgbClr val="FFFFFF"/>
                </a:solidFill>
                <a:latin typeface="Arial MT"/>
                <a:cs typeface="Arial MT"/>
              </a:rPr>
              <a:t>diligencias,</a:t>
            </a:r>
            <a:r>
              <a:rPr sz="1190" spc="13" dirty="0">
                <a:solidFill>
                  <a:srgbClr val="FFFFFF"/>
                </a:solidFill>
                <a:latin typeface="Arial MT"/>
                <a:cs typeface="Arial MT"/>
              </a:rPr>
              <a:t> </a:t>
            </a:r>
            <a:r>
              <a:rPr sz="1190" dirty="0">
                <a:solidFill>
                  <a:srgbClr val="FFFFFF"/>
                </a:solidFill>
                <a:latin typeface="Arial MT"/>
                <a:cs typeface="Arial MT"/>
              </a:rPr>
              <a:t>su</a:t>
            </a:r>
            <a:r>
              <a:rPr sz="1190" spc="20" dirty="0">
                <a:solidFill>
                  <a:srgbClr val="FFFFFF"/>
                </a:solidFill>
                <a:latin typeface="Arial MT"/>
                <a:cs typeface="Arial MT"/>
              </a:rPr>
              <a:t> </a:t>
            </a:r>
            <a:r>
              <a:rPr sz="1190" dirty="0">
                <a:solidFill>
                  <a:srgbClr val="FFFFFF"/>
                </a:solidFill>
                <a:latin typeface="Arial MT"/>
                <a:cs typeface="Arial MT"/>
              </a:rPr>
              <a:t>duración;</a:t>
            </a:r>
            <a:r>
              <a:rPr sz="1190" spc="13" dirty="0">
                <a:solidFill>
                  <a:srgbClr val="FFFFFF"/>
                </a:solidFill>
                <a:latin typeface="Arial MT"/>
                <a:cs typeface="Arial MT"/>
              </a:rPr>
              <a:t> </a:t>
            </a:r>
            <a:r>
              <a:rPr sz="1190" dirty="0">
                <a:solidFill>
                  <a:srgbClr val="FFFFFF"/>
                </a:solidFill>
                <a:latin typeface="Arial MT"/>
                <a:cs typeface="Arial MT"/>
              </a:rPr>
              <a:t>también</a:t>
            </a:r>
            <a:r>
              <a:rPr sz="1190" spc="20" dirty="0">
                <a:solidFill>
                  <a:srgbClr val="FFFFFF"/>
                </a:solidFill>
                <a:latin typeface="Arial MT"/>
                <a:cs typeface="Arial MT"/>
              </a:rPr>
              <a:t> </a:t>
            </a:r>
            <a:r>
              <a:rPr sz="1190" dirty="0">
                <a:solidFill>
                  <a:srgbClr val="FFFFFF"/>
                </a:solidFill>
                <a:latin typeface="Arial MT"/>
                <a:cs typeface="Arial MT"/>
              </a:rPr>
              <a:t>puede</a:t>
            </a:r>
            <a:r>
              <a:rPr sz="1190" spc="13" dirty="0">
                <a:solidFill>
                  <a:srgbClr val="FFFFFF"/>
                </a:solidFill>
                <a:latin typeface="Arial MT"/>
                <a:cs typeface="Arial MT"/>
              </a:rPr>
              <a:t> </a:t>
            </a:r>
            <a:r>
              <a:rPr sz="1190" spc="-13" dirty="0">
                <a:solidFill>
                  <a:srgbClr val="FFFFFF"/>
                </a:solidFill>
                <a:latin typeface="Arial MT"/>
                <a:cs typeface="Arial MT"/>
              </a:rPr>
              <a:t>comprender </a:t>
            </a:r>
            <a:r>
              <a:rPr sz="1190" dirty="0">
                <a:solidFill>
                  <a:srgbClr val="FFFFFF"/>
                </a:solidFill>
                <a:latin typeface="Arial MT"/>
                <a:cs typeface="Arial MT"/>
              </a:rPr>
              <a:t>detención</a:t>
            </a:r>
            <a:r>
              <a:rPr sz="1190" spc="-46" dirty="0">
                <a:solidFill>
                  <a:srgbClr val="FFFFFF"/>
                </a:solidFill>
                <a:latin typeface="Arial MT"/>
                <a:cs typeface="Arial MT"/>
              </a:rPr>
              <a:t> </a:t>
            </a:r>
            <a:r>
              <a:rPr sz="1190" dirty="0">
                <a:solidFill>
                  <a:srgbClr val="FFFFFF"/>
                </a:solidFill>
                <a:latin typeface="Arial MT"/>
                <a:cs typeface="Arial MT"/>
              </a:rPr>
              <a:t>de</a:t>
            </a:r>
            <a:r>
              <a:rPr sz="1190" spc="-26" dirty="0">
                <a:solidFill>
                  <a:srgbClr val="FFFFFF"/>
                </a:solidFill>
                <a:latin typeface="Arial MT"/>
                <a:cs typeface="Arial MT"/>
              </a:rPr>
              <a:t> </a:t>
            </a:r>
            <a:r>
              <a:rPr sz="1190" dirty="0">
                <a:solidFill>
                  <a:srgbClr val="FFFFFF"/>
                </a:solidFill>
                <a:latin typeface="Arial MT"/>
                <a:cs typeface="Arial MT"/>
              </a:rPr>
              <a:t>persona(s)</a:t>
            </a:r>
            <a:r>
              <a:rPr sz="1190" spc="-26" dirty="0">
                <a:solidFill>
                  <a:srgbClr val="FFFFFF"/>
                </a:solidFill>
                <a:latin typeface="Arial MT"/>
                <a:cs typeface="Arial MT"/>
              </a:rPr>
              <a:t> </a:t>
            </a:r>
            <a:r>
              <a:rPr sz="1190" dirty="0">
                <a:solidFill>
                  <a:srgbClr val="FFFFFF"/>
                </a:solidFill>
                <a:latin typeface="Arial MT"/>
                <a:cs typeface="Arial MT"/>
              </a:rPr>
              <a:t>e</a:t>
            </a:r>
            <a:r>
              <a:rPr sz="1190" spc="-33" dirty="0">
                <a:solidFill>
                  <a:srgbClr val="FFFFFF"/>
                </a:solidFill>
                <a:latin typeface="Arial MT"/>
                <a:cs typeface="Arial MT"/>
              </a:rPr>
              <a:t> </a:t>
            </a:r>
            <a:r>
              <a:rPr sz="1190" dirty="0">
                <a:solidFill>
                  <a:srgbClr val="FFFFFF"/>
                </a:solidFill>
                <a:latin typeface="Arial MT"/>
                <a:cs typeface="Arial MT"/>
              </a:rPr>
              <a:t>incautación</a:t>
            </a:r>
            <a:r>
              <a:rPr sz="1190" spc="-26" dirty="0">
                <a:solidFill>
                  <a:srgbClr val="FFFFFF"/>
                </a:solidFill>
                <a:latin typeface="Arial MT"/>
                <a:cs typeface="Arial MT"/>
              </a:rPr>
              <a:t> </a:t>
            </a:r>
            <a:r>
              <a:rPr sz="1190" dirty="0">
                <a:solidFill>
                  <a:srgbClr val="FFFFFF"/>
                </a:solidFill>
                <a:latin typeface="Arial MT"/>
                <a:cs typeface="Arial MT"/>
              </a:rPr>
              <a:t>de</a:t>
            </a:r>
            <a:r>
              <a:rPr sz="1190" spc="-26" dirty="0">
                <a:solidFill>
                  <a:srgbClr val="FFFFFF"/>
                </a:solidFill>
                <a:latin typeface="Arial MT"/>
                <a:cs typeface="Arial MT"/>
              </a:rPr>
              <a:t> </a:t>
            </a:r>
            <a:r>
              <a:rPr sz="1190" spc="-13" dirty="0">
                <a:solidFill>
                  <a:srgbClr val="FFFFFF"/>
                </a:solidFill>
                <a:latin typeface="Arial MT"/>
                <a:cs typeface="Arial MT"/>
              </a:rPr>
              <a:t>bien(es).</a:t>
            </a:r>
            <a:endParaRPr sz="1190">
              <a:latin typeface="Arial MT"/>
              <a:cs typeface="Arial MT"/>
            </a:endParaRPr>
          </a:p>
          <a:p>
            <a:pPr marL="159487" marR="6715" indent="-145217" algn="just">
              <a:spcBef>
                <a:spcPts val="747"/>
              </a:spcBef>
              <a:buFont typeface="Segoe UI Symbol"/>
              <a:buChar char="⚫"/>
              <a:tabLst>
                <a:tab pos="159487" algn="l"/>
              </a:tabLst>
            </a:pPr>
            <a:r>
              <a:rPr sz="1190" dirty="0">
                <a:solidFill>
                  <a:srgbClr val="FFFFFF"/>
                </a:solidFill>
                <a:latin typeface="Arial MT"/>
                <a:cs typeface="Arial MT"/>
              </a:rPr>
              <a:t>El</a:t>
            </a:r>
            <a:r>
              <a:rPr sz="1190" spc="370" dirty="0">
                <a:solidFill>
                  <a:srgbClr val="FFFFFF"/>
                </a:solidFill>
                <a:latin typeface="Arial MT"/>
                <a:cs typeface="Arial MT"/>
              </a:rPr>
              <a:t> </a:t>
            </a:r>
            <a:r>
              <a:rPr sz="1190" dirty="0">
                <a:solidFill>
                  <a:srgbClr val="FFFFFF"/>
                </a:solidFill>
                <a:latin typeface="Arial MT"/>
                <a:cs typeface="Arial MT"/>
              </a:rPr>
              <a:t>Juez</a:t>
            </a:r>
            <a:r>
              <a:rPr sz="1190" spc="390" dirty="0">
                <a:solidFill>
                  <a:srgbClr val="FFFFFF"/>
                </a:solidFill>
                <a:latin typeface="Arial MT"/>
                <a:cs typeface="Arial MT"/>
              </a:rPr>
              <a:t> </a:t>
            </a:r>
            <a:r>
              <a:rPr sz="1190" dirty="0">
                <a:solidFill>
                  <a:srgbClr val="FFFFFF"/>
                </a:solidFill>
                <a:latin typeface="Arial MT"/>
                <a:cs typeface="Arial MT"/>
              </a:rPr>
              <a:t>de</a:t>
            </a:r>
            <a:r>
              <a:rPr sz="1190" spc="390" dirty="0">
                <a:solidFill>
                  <a:srgbClr val="FFFFFF"/>
                </a:solidFill>
                <a:latin typeface="Arial MT"/>
                <a:cs typeface="Arial MT"/>
              </a:rPr>
              <a:t> </a:t>
            </a:r>
            <a:r>
              <a:rPr sz="1190" dirty="0">
                <a:solidFill>
                  <a:srgbClr val="FFFFFF"/>
                </a:solidFill>
                <a:latin typeface="Arial MT"/>
                <a:cs typeface="Arial MT"/>
              </a:rPr>
              <a:t>la</a:t>
            </a:r>
            <a:r>
              <a:rPr sz="1190" spc="390" dirty="0">
                <a:solidFill>
                  <a:srgbClr val="FFFFFF"/>
                </a:solidFill>
                <a:latin typeface="Arial MT"/>
                <a:cs typeface="Arial MT"/>
              </a:rPr>
              <a:t> </a:t>
            </a:r>
            <a:r>
              <a:rPr sz="1190" dirty="0">
                <a:solidFill>
                  <a:srgbClr val="FFFFFF"/>
                </a:solidFill>
                <a:latin typeface="Arial MT"/>
                <a:cs typeface="Arial MT"/>
              </a:rPr>
              <a:t>Investigación</a:t>
            </a:r>
            <a:r>
              <a:rPr sz="1190" spc="383" dirty="0">
                <a:solidFill>
                  <a:srgbClr val="FFFFFF"/>
                </a:solidFill>
                <a:latin typeface="Arial MT"/>
                <a:cs typeface="Arial MT"/>
              </a:rPr>
              <a:t> </a:t>
            </a:r>
            <a:r>
              <a:rPr sz="1190" dirty="0">
                <a:solidFill>
                  <a:srgbClr val="FFFFFF"/>
                </a:solidFill>
                <a:latin typeface="Arial MT"/>
                <a:cs typeface="Arial MT"/>
              </a:rPr>
              <a:t>Preparatoria</a:t>
            </a:r>
            <a:r>
              <a:rPr sz="1190" spc="390" dirty="0">
                <a:solidFill>
                  <a:srgbClr val="FFFFFF"/>
                </a:solidFill>
                <a:latin typeface="Arial MT"/>
                <a:cs typeface="Arial MT"/>
              </a:rPr>
              <a:t> </a:t>
            </a:r>
            <a:r>
              <a:rPr sz="1190" dirty="0">
                <a:solidFill>
                  <a:srgbClr val="FFFFFF"/>
                </a:solidFill>
                <a:latin typeface="Arial MT"/>
                <a:cs typeface="Arial MT"/>
              </a:rPr>
              <a:t>autorizará</a:t>
            </a:r>
            <a:r>
              <a:rPr sz="1190" spc="390" dirty="0">
                <a:solidFill>
                  <a:srgbClr val="FFFFFF"/>
                </a:solidFill>
                <a:latin typeface="Arial MT"/>
                <a:cs typeface="Arial MT"/>
              </a:rPr>
              <a:t> </a:t>
            </a:r>
            <a:r>
              <a:rPr sz="1190" dirty="0">
                <a:solidFill>
                  <a:srgbClr val="FFFFFF"/>
                </a:solidFill>
                <a:latin typeface="Arial MT"/>
                <a:cs typeface="Arial MT"/>
              </a:rPr>
              <a:t>el</a:t>
            </a:r>
            <a:r>
              <a:rPr sz="1190" spc="390" dirty="0">
                <a:solidFill>
                  <a:srgbClr val="FFFFFF"/>
                </a:solidFill>
                <a:latin typeface="Arial MT"/>
                <a:cs typeface="Arial MT"/>
              </a:rPr>
              <a:t> </a:t>
            </a:r>
            <a:r>
              <a:rPr sz="1190" dirty="0">
                <a:solidFill>
                  <a:srgbClr val="FFFFFF"/>
                </a:solidFill>
                <a:latin typeface="Arial MT"/>
                <a:cs typeface="Arial MT"/>
              </a:rPr>
              <a:t>allanamiento</a:t>
            </a:r>
            <a:r>
              <a:rPr sz="1190" spc="390" dirty="0">
                <a:solidFill>
                  <a:srgbClr val="FFFFFF"/>
                </a:solidFill>
                <a:latin typeface="Arial MT"/>
                <a:cs typeface="Arial MT"/>
              </a:rPr>
              <a:t> </a:t>
            </a:r>
            <a:r>
              <a:rPr sz="1190" spc="-66" dirty="0">
                <a:solidFill>
                  <a:srgbClr val="FFFFFF"/>
                </a:solidFill>
                <a:latin typeface="Arial MT"/>
                <a:cs typeface="Arial MT"/>
              </a:rPr>
              <a:t>y</a:t>
            </a:r>
            <a:r>
              <a:rPr sz="1190" dirty="0">
                <a:solidFill>
                  <a:srgbClr val="FFFFFF"/>
                </a:solidFill>
                <a:latin typeface="Arial MT"/>
                <a:cs typeface="Arial MT"/>
              </a:rPr>
              <a:t> expedirá</a:t>
            </a:r>
            <a:r>
              <a:rPr sz="1190" spc="370" dirty="0">
                <a:solidFill>
                  <a:srgbClr val="FFFFFF"/>
                </a:solidFill>
                <a:latin typeface="Arial MT"/>
                <a:cs typeface="Arial MT"/>
              </a:rPr>
              <a:t> </a:t>
            </a:r>
            <a:r>
              <a:rPr sz="1190" dirty="0">
                <a:solidFill>
                  <a:srgbClr val="FFFFFF"/>
                </a:solidFill>
                <a:latin typeface="Arial MT"/>
                <a:cs typeface="Arial MT"/>
              </a:rPr>
              <a:t>resolución</a:t>
            </a:r>
            <a:r>
              <a:rPr sz="1190" spc="377" dirty="0">
                <a:solidFill>
                  <a:srgbClr val="FFFFFF"/>
                </a:solidFill>
                <a:latin typeface="Arial MT"/>
                <a:cs typeface="Arial MT"/>
              </a:rPr>
              <a:t> </a:t>
            </a:r>
            <a:r>
              <a:rPr sz="1190" dirty="0">
                <a:solidFill>
                  <a:srgbClr val="FFFFFF"/>
                </a:solidFill>
                <a:latin typeface="Arial MT"/>
                <a:cs typeface="Arial MT"/>
              </a:rPr>
              <a:t>indicando</a:t>
            </a:r>
            <a:r>
              <a:rPr sz="1190" spc="377" dirty="0">
                <a:solidFill>
                  <a:srgbClr val="FFFFFF"/>
                </a:solidFill>
                <a:latin typeface="Arial MT"/>
                <a:cs typeface="Arial MT"/>
              </a:rPr>
              <a:t> </a:t>
            </a:r>
            <a:r>
              <a:rPr sz="1190" dirty="0">
                <a:solidFill>
                  <a:srgbClr val="FFFFFF"/>
                </a:solidFill>
                <a:latin typeface="Arial MT"/>
                <a:cs typeface="Arial MT"/>
              </a:rPr>
              <a:t>nombre</a:t>
            </a:r>
            <a:r>
              <a:rPr sz="1190" spc="377" dirty="0">
                <a:solidFill>
                  <a:srgbClr val="FFFFFF"/>
                </a:solidFill>
                <a:latin typeface="Arial MT"/>
                <a:cs typeface="Arial MT"/>
              </a:rPr>
              <a:t> </a:t>
            </a:r>
            <a:r>
              <a:rPr sz="1190" dirty="0">
                <a:solidFill>
                  <a:srgbClr val="FFFFFF"/>
                </a:solidFill>
                <a:latin typeface="Arial MT"/>
                <a:cs typeface="Arial MT"/>
              </a:rPr>
              <a:t>del</a:t>
            </a:r>
            <a:r>
              <a:rPr sz="1190" spc="377" dirty="0">
                <a:solidFill>
                  <a:srgbClr val="FFFFFF"/>
                </a:solidFill>
                <a:latin typeface="Arial MT"/>
                <a:cs typeface="Arial MT"/>
              </a:rPr>
              <a:t> </a:t>
            </a:r>
            <a:r>
              <a:rPr sz="1190" dirty="0">
                <a:solidFill>
                  <a:srgbClr val="FFFFFF"/>
                </a:solidFill>
                <a:latin typeface="Arial MT"/>
                <a:cs typeface="Arial MT"/>
              </a:rPr>
              <a:t>Fiscal</a:t>
            </a:r>
            <a:r>
              <a:rPr sz="1190" spc="377" dirty="0">
                <a:solidFill>
                  <a:srgbClr val="FFFFFF"/>
                </a:solidFill>
                <a:latin typeface="Arial MT"/>
                <a:cs typeface="Arial MT"/>
              </a:rPr>
              <a:t> </a:t>
            </a:r>
            <a:r>
              <a:rPr sz="1190" dirty="0">
                <a:solidFill>
                  <a:srgbClr val="FFFFFF"/>
                </a:solidFill>
                <a:latin typeface="Arial MT"/>
                <a:cs typeface="Arial MT"/>
              </a:rPr>
              <a:t>autorizado,</a:t>
            </a:r>
            <a:r>
              <a:rPr sz="1190" spc="377" dirty="0">
                <a:solidFill>
                  <a:srgbClr val="FFFFFF"/>
                </a:solidFill>
                <a:latin typeface="Arial MT"/>
                <a:cs typeface="Arial MT"/>
              </a:rPr>
              <a:t> </a:t>
            </a:r>
            <a:r>
              <a:rPr sz="1190" spc="-13" dirty="0">
                <a:solidFill>
                  <a:srgbClr val="FFFFFF"/>
                </a:solidFill>
                <a:latin typeface="Arial MT"/>
                <a:cs typeface="Arial MT"/>
              </a:rPr>
              <a:t>finalidad, </a:t>
            </a:r>
            <a:r>
              <a:rPr sz="1190" dirty="0">
                <a:solidFill>
                  <a:srgbClr val="FFFFFF"/>
                </a:solidFill>
                <a:latin typeface="Arial MT"/>
                <a:cs typeface="Arial MT"/>
              </a:rPr>
              <a:t>medidas</a:t>
            </a:r>
            <a:r>
              <a:rPr sz="1190" spc="33" dirty="0">
                <a:solidFill>
                  <a:srgbClr val="FFFFFF"/>
                </a:solidFill>
                <a:latin typeface="Arial MT"/>
                <a:cs typeface="Arial MT"/>
              </a:rPr>
              <a:t> </a:t>
            </a:r>
            <a:r>
              <a:rPr sz="1190" dirty="0">
                <a:solidFill>
                  <a:srgbClr val="FFFFFF"/>
                </a:solidFill>
                <a:latin typeface="Arial MT"/>
                <a:cs typeface="Arial MT"/>
              </a:rPr>
              <a:t>de</a:t>
            </a:r>
            <a:r>
              <a:rPr sz="1190" spc="33" dirty="0">
                <a:solidFill>
                  <a:srgbClr val="FFFFFF"/>
                </a:solidFill>
                <a:latin typeface="Arial MT"/>
                <a:cs typeface="Arial MT"/>
              </a:rPr>
              <a:t> </a:t>
            </a:r>
            <a:r>
              <a:rPr sz="1190" dirty="0">
                <a:solidFill>
                  <a:srgbClr val="FFFFFF"/>
                </a:solidFill>
                <a:latin typeface="Arial MT"/>
                <a:cs typeface="Arial MT"/>
              </a:rPr>
              <a:t>coerción,</a:t>
            </a:r>
            <a:r>
              <a:rPr sz="1190" spc="33" dirty="0">
                <a:solidFill>
                  <a:srgbClr val="FFFFFF"/>
                </a:solidFill>
                <a:latin typeface="Arial MT"/>
                <a:cs typeface="Arial MT"/>
              </a:rPr>
              <a:t> </a:t>
            </a:r>
            <a:r>
              <a:rPr sz="1190" dirty="0">
                <a:solidFill>
                  <a:srgbClr val="FFFFFF"/>
                </a:solidFill>
                <a:latin typeface="Arial MT"/>
                <a:cs typeface="Arial MT"/>
              </a:rPr>
              <a:t>el</a:t>
            </a:r>
            <a:r>
              <a:rPr sz="1190" spc="40" dirty="0">
                <a:solidFill>
                  <a:srgbClr val="FFFFFF"/>
                </a:solidFill>
                <a:latin typeface="Arial MT"/>
                <a:cs typeface="Arial MT"/>
              </a:rPr>
              <a:t> </a:t>
            </a:r>
            <a:r>
              <a:rPr sz="1190" dirty="0">
                <a:solidFill>
                  <a:srgbClr val="FFFFFF"/>
                </a:solidFill>
                <a:latin typeface="Arial MT"/>
                <a:cs typeface="Arial MT"/>
              </a:rPr>
              <a:t>inmueble,</a:t>
            </a:r>
            <a:r>
              <a:rPr sz="1190" spc="33" dirty="0">
                <a:solidFill>
                  <a:srgbClr val="FFFFFF"/>
                </a:solidFill>
                <a:latin typeface="Arial MT"/>
                <a:cs typeface="Arial MT"/>
              </a:rPr>
              <a:t> </a:t>
            </a:r>
            <a:r>
              <a:rPr sz="1190" dirty="0">
                <a:solidFill>
                  <a:srgbClr val="FFFFFF"/>
                </a:solidFill>
                <a:latin typeface="Arial MT"/>
                <a:cs typeface="Arial MT"/>
              </a:rPr>
              <a:t>duración</a:t>
            </a:r>
            <a:r>
              <a:rPr sz="1190" spc="33" dirty="0">
                <a:solidFill>
                  <a:srgbClr val="FFFFFF"/>
                </a:solidFill>
                <a:latin typeface="Arial MT"/>
                <a:cs typeface="Arial MT"/>
              </a:rPr>
              <a:t> </a:t>
            </a:r>
            <a:r>
              <a:rPr sz="1190" dirty="0">
                <a:solidFill>
                  <a:srgbClr val="FFFFFF"/>
                </a:solidFill>
                <a:latin typeface="Arial MT"/>
                <a:cs typeface="Arial MT"/>
              </a:rPr>
              <a:t>y</a:t>
            </a:r>
            <a:r>
              <a:rPr sz="1190" spc="33" dirty="0">
                <a:solidFill>
                  <a:srgbClr val="FFFFFF"/>
                </a:solidFill>
                <a:latin typeface="Arial MT"/>
                <a:cs typeface="Arial MT"/>
              </a:rPr>
              <a:t> </a:t>
            </a:r>
            <a:r>
              <a:rPr sz="1190" dirty="0">
                <a:solidFill>
                  <a:srgbClr val="FFFFFF"/>
                </a:solidFill>
                <a:latin typeface="Arial MT"/>
                <a:cs typeface="Arial MT"/>
              </a:rPr>
              <a:t>apercibimiento</a:t>
            </a:r>
            <a:r>
              <a:rPr sz="1190" spc="40" dirty="0">
                <a:solidFill>
                  <a:srgbClr val="FFFFFF"/>
                </a:solidFill>
                <a:latin typeface="Arial MT"/>
                <a:cs typeface="Arial MT"/>
              </a:rPr>
              <a:t> </a:t>
            </a:r>
            <a:r>
              <a:rPr sz="1190" dirty="0">
                <a:solidFill>
                  <a:srgbClr val="FFFFFF"/>
                </a:solidFill>
                <a:latin typeface="Arial MT"/>
                <a:cs typeface="Arial MT"/>
              </a:rPr>
              <a:t>de</a:t>
            </a:r>
            <a:r>
              <a:rPr sz="1190" spc="33" dirty="0">
                <a:solidFill>
                  <a:srgbClr val="FFFFFF"/>
                </a:solidFill>
                <a:latin typeface="Arial MT"/>
                <a:cs typeface="Arial MT"/>
              </a:rPr>
              <a:t> </a:t>
            </a:r>
            <a:r>
              <a:rPr sz="1190" dirty="0">
                <a:solidFill>
                  <a:srgbClr val="FFFFFF"/>
                </a:solidFill>
                <a:latin typeface="Arial MT"/>
                <a:cs typeface="Arial MT"/>
              </a:rPr>
              <a:t>ley,</a:t>
            </a:r>
            <a:r>
              <a:rPr sz="1190" spc="33" dirty="0">
                <a:solidFill>
                  <a:srgbClr val="FFFFFF"/>
                </a:solidFill>
                <a:latin typeface="Arial MT"/>
                <a:cs typeface="Arial MT"/>
              </a:rPr>
              <a:t> </a:t>
            </a:r>
            <a:r>
              <a:rPr sz="1190" spc="-13" dirty="0">
                <a:solidFill>
                  <a:srgbClr val="FFFFFF"/>
                </a:solidFill>
                <a:latin typeface="Arial MT"/>
                <a:cs typeface="Arial MT"/>
              </a:rPr>
              <a:t>frente </a:t>
            </a:r>
            <a:r>
              <a:rPr sz="1190" dirty="0">
                <a:solidFill>
                  <a:srgbClr val="FFFFFF"/>
                </a:solidFill>
                <a:latin typeface="Arial MT"/>
                <a:cs typeface="Arial MT"/>
              </a:rPr>
              <a:t>a</a:t>
            </a:r>
            <a:r>
              <a:rPr sz="1190" spc="-40" dirty="0">
                <a:solidFill>
                  <a:srgbClr val="FFFFFF"/>
                </a:solidFill>
                <a:latin typeface="Arial MT"/>
                <a:cs typeface="Arial MT"/>
              </a:rPr>
              <a:t> </a:t>
            </a:r>
            <a:r>
              <a:rPr sz="1190" dirty="0">
                <a:solidFill>
                  <a:srgbClr val="FFFFFF"/>
                </a:solidFill>
                <a:latin typeface="Arial MT"/>
                <a:cs typeface="Arial MT"/>
              </a:rPr>
              <a:t>la</a:t>
            </a:r>
            <a:r>
              <a:rPr sz="1190" spc="-33" dirty="0">
                <a:solidFill>
                  <a:srgbClr val="FFFFFF"/>
                </a:solidFill>
                <a:latin typeface="Arial MT"/>
                <a:cs typeface="Arial MT"/>
              </a:rPr>
              <a:t> </a:t>
            </a:r>
            <a:r>
              <a:rPr sz="1190" dirty="0">
                <a:solidFill>
                  <a:srgbClr val="FFFFFF"/>
                </a:solidFill>
                <a:latin typeface="Arial MT"/>
                <a:cs typeface="Arial MT"/>
              </a:rPr>
              <a:t>resistencia</a:t>
            </a:r>
            <a:r>
              <a:rPr sz="1190" spc="-40" dirty="0">
                <a:solidFill>
                  <a:srgbClr val="FFFFFF"/>
                </a:solidFill>
                <a:latin typeface="Arial MT"/>
                <a:cs typeface="Arial MT"/>
              </a:rPr>
              <a:t> </a:t>
            </a:r>
            <a:r>
              <a:rPr sz="1190" dirty="0">
                <a:solidFill>
                  <a:srgbClr val="FFFFFF"/>
                </a:solidFill>
                <a:latin typeface="Arial MT"/>
                <a:cs typeface="Arial MT"/>
              </a:rPr>
              <a:t>del</a:t>
            </a:r>
            <a:r>
              <a:rPr sz="1190" spc="-33" dirty="0">
                <a:solidFill>
                  <a:srgbClr val="FFFFFF"/>
                </a:solidFill>
                <a:latin typeface="Arial MT"/>
                <a:cs typeface="Arial MT"/>
              </a:rPr>
              <a:t> </a:t>
            </a:r>
            <a:r>
              <a:rPr sz="1190" dirty="0">
                <a:solidFill>
                  <a:srgbClr val="FFFFFF"/>
                </a:solidFill>
                <a:latin typeface="Arial MT"/>
                <a:cs typeface="Arial MT"/>
              </a:rPr>
              <a:t>mandato.</a:t>
            </a:r>
            <a:r>
              <a:rPr sz="1190" spc="-40" dirty="0">
                <a:solidFill>
                  <a:srgbClr val="FFFFFF"/>
                </a:solidFill>
                <a:latin typeface="Arial MT"/>
                <a:cs typeface="Arial MT"/>
              </a:rPr>
              <a:t> </a:t>
            </a:r>
            <a:r>
              <a:rPr sz="1190" dirty="0">
                <a:solidFill>
                  <a:srgbClr val="FFFFFF"/>
                </a:solidFill>
                <a:latin typeface="Arial MT"/>
                <a:cs typeface="Arial MT"/>
              </a:rPr>
              <a:t>Esta</a:t>
            </a:r>
            <a:r>
              <a:rPr sz="1190" spc="-33" dirty="0">
                <a:solidFill>
                  <a:srgbClr val="FFFFFF"/>
                </a:solidFill>
                <a:latin typeface="Arial MT"/>
                <a:cs typeface="Arial MT"/>
              </a:rPr>
              <a:t> </a:t>
            </a:r>
            <a:r>
              <a:rPr sz="1190" dirty="0">
                <a:solidFill>
                  <a:srgbClr val="FFFFFF"/>
                </a:solidFill>
                <a:latin typeface="Arial MT"/>
                <a:cs typeface="Arial MT"/>
              </a:rPr>
              <a:t>orden</a:t>
            </a:r>
            <a:r>
              <a:rPr sz="1190" spc="-40" dirty="0">
                <a:solidFill>
                  <a:srgbClr val="FFFFFF"/>
                </a:solidFill>
                <a:latin typeface="Arial MT"/>
                <a:cs typeface="Arial MT"/>
              </a:rPr>
              <a:t> </a:t>
            </a:r>
            <a:r>
              <a:rPr sz="1190" dirty="0">
                <a:solidFill>
                  <a:srgbClr val="FFFFFF"/>
                </a:solidFill>
                <a:latin typeface="Arial MT"/>
                <a:cs typeface="Arial MT"/>
              </a:rPr>
              <a:t>judicial</a:t>
            </a:r>
            <a:r>
              <a:rPr sz="1190" spc="-33" dirty="0">
                <a:solidFill>
                  <a:srgbClr val="FFFFFF"/>
                </a:solidFill>
                <a:latin typeface="Arial MT"/>
                <a:cs typeface="Arial MT"/>
              </a:rPr>
              <a:t> </a:t>
            </a:r>
            <a:r>
              <a:rPr sz="1190" dirty="0">
                <a:solidFill>
                  <a:srgbClr val="FFFFFF"/>
                </a:solidFill>
                <a:latin typeface="Arial MT"/>
                <a:cs typeface="Arial MT"/>
              </a:rPr>
              <a:t>tendrá</a:t>
            </a:r>
            <a:r>
              <a:rPr sz="1190" spc="-40" dirty="0">
                <a:solidFill>
                  <a:srgbClr val="FFFFFF"/>
                </a:solidFill>
                <a:latin typeface="Arial MT"/>
                <a:cs typeface="Arial MT"/>
              </a:rPr>
              <a:t> </a:t>
            </a:r>
            <a:r>
              <a:rPr sz="1190" dirty="0">
                <a:solidFill>
                  <a:srgbClr val="FFFFFF"/>
                </a:solidFill>
                <a:latin typeface="Arial MT"/>
                <a:cs typeface="Arial MT"/>
              </a:rPr>
              <a:t>una</a:t>
            </a:r>
            <a:r>
              <a:rPr sz="1190" spc="-33" dirty="0">
                <a:solidFill>
                  <a:srgbClr val="FFFFFF"/>
                </a:solidFill>
                <a:latin typeface="Arial MT"/>
                <a:cs typeface="Arial MT"/>
              </a:rPr>
              <a:t> </a:t>
            </a:r>
            <a:r>
              <a:rPr sz="1190" dirty="0">
                <a:solidFill>
                  <a:srgbClr val="FFFFFF"/>
                </a:solidFill>
                <a:latin typeface="Arial MT"/>
                <a:cs typeface="Arial MT"/>
              </a:rPr>
              <a:t>vigencia</a:t>
            </a:r>
            <a:r>
              <a:rPr sz="1190" spc="-40" dirty="0">
                <a:solidFill>
                  <a:srgbClr val="FFFFFF"/>
                </a:solidFill>
                <a:latin typeface="Arial MT"/>
                <a:cs typeface="Arial MT"/>
              </a:rPr>
              <a:t> </a:t>
            </a:r>
            <a:r>
              <a:rPr sz="1190" dirty="0">
                <a:solidFill>
                  <a:srgbClr val="FFFFFF"/>
                </a:solidFill>
                <a:latin typeface="Arial MT"/>
                <a:cs typeface="Arial MT"/>
              </a:rPr>
              <a:t>de</a:t>
            </a:r>
            <a:r>
              <a:rPr sz="1190" spc="-33" dirty="0">
                <a:solidFill>
                  <a:srgbClr val="FFFFFF"/>
                </a:solidFill>
                <a:latin typeface="Arial MT"/>
                <a:cs typeface="Arial MT"/>
              </a:rPr>
              <a:t> dos </a:t>
            </a:r>
            <a:r>
              <a:rPr sz="1190" dirty="0">
                <a:solidFill>
                  <a:srgbClr val="FFFFFF"/>
                </a:solidFill>
                <a:latin typeface="Arial MT"/>
                <a:cs typeface="Arial MT"/>
              </a:rPr>
              <a:t>semanas,</a:t>
            </a:r>
            <a:r>
              <a:rPr sz="1190" spc="-40" dirty="0">
                <a:solidFill>
                  <a:srgbClr val="FFFFFF"/>
                </a:solidFill>
                <a:latin typeface="Arial MT"/>
                <a:cs typeface="Arial MT"/>
              </a:rPr>
              <a:t> </a:t>
            </a:r>
            <a:r>
              <a:rPr sz="1190" dirty="0">
                <a:solidFill>
                  <a:srgbClr val="FFFFFF"/>
                </a:solidFill>
                <a:latin typeface="Arial MT"/>
                <a:cs typeface="Arial MT"/>
              </a:rPr>
              <a:t>salvo</a:t>
            </a:r>
            <a:r>
              <a:rPr sz="1190" spc="-26" dirty="0">
                <a:solidFill>
                  <a:srgbClr val="FFFFFF"/>
                </a:solidFill>
                <a:latin typeface="Arial MT"/>
                <a:cs typeface="Arial MT"/>
              </a:rPr>
              <a:t> </a:t>
            </a:r>
            <a:r>
              <a:rPr sz="1190" dirty="0">
                <a:solidFill>
                  <a:srgbClr val="FFFFFF"/>
                </a:solidFill>
                <a:latin typeface="Arial MT"/>
                <a:cs typeface="Arial MT"/>
              </a:rPr>
              <a:t>que</a:t>
            </a:r>
            <a:r>
              <a:rPr sz="1190" spc="-26" dirty="0">
                <a:solidFill>
                  <a:srgbClr val="FFFFFF"/>
                </a:solidFill>
                <a:latin typeface="Arial MT"/>
                <a:cs typeface="Arial MT"/>
              </a:rPr>
              <a:t> </a:t>
            </a:r>
            <a:r>
              <a:rPr sz="1190" dirty="0">
                <a:solidFill>
                  <a:srgbClr val="FFFFFF"/>
                </a:solidFill>
                <a:latin typeface="Arial MT"/>
                <a:cs typeface="Arial MT"/>
              </a:rPr>
              <a:t>sea</a:t>
            </a:r>
            <a:r>
              <a:rPr sz="1190" spc="-26" dirty="0">
                <a:solidFill>
                  <a:srgbClr val="FFFFFF"/>
                </a:solidFill>
                <a:latin typeface="Arial MT"/>
                <a:cs typeface="Arial MT"/>
              </a:rPr>
              <a:t> </a:t>
            </a:r>
            <a:r>
              <a:rPr sz="1190" dirty="0">
                <a:solidFill>
                  <a:srgbClr val="FFFFFF"/>
                </a:solidFill>
                <a:latin typeface="Arial MT"/>
                <a:cs typeface="Arial MT"/>
              </a:rPr>
              <a:t>expedida</a:t>
            </a:r>
            <a:r>
              <a:rPr sz="1190" spc="-26" dirty="0">
                <a:solidFill>
                  <a:srgbClr val="FFFFFF"/>
                </a:solidFill>
                <a:latin typeface="Arial MT"/>
                <a:cs typeface="Arial MT"/>
              </a:rPr>
              <a:t> </a:t>
            </a:r>
            <a:r>
              <a:rPr sz="1190" dirty="0">
                <a:solidFill>
                  <a:srgbClr val="FFFFFF"/>
                </a:solidFill>
                <a:latin typeface="Arial MT"/>
                <a:cs typeface="Arial MT"/>
              </a:rPr>
              <a:t>por</a:t>
            </a:r>
            <a:r>
              <a:rPr sz="1190" spc="-26" dirty="0">
                <a:solidFill>
                  <a:srgbClr val="FFFFFF"/>
                </a:solidFill>
                <a:latin typeface="Arial MT"/>
                <a:cs typeface="Arial MT"/>
              </a:rPr>
              <a:t> </a:t>
            </a:r>
            <a:r>
              <a:rPr sz="1190" dirty="0">
                <a:solidFill>
                  <a:srgbClr val="FFFFFF"/>
                </a:solidFill>
                <a:latin typeface="Arial MT"/>
                <a:cs typeface="Arial MT"/>
              </a:rPr>
              <a:t>tiempo</a:t>
            </a:r>
            <a:r>
              <a:rPr sz="1190" spc="-26" dirty="0">
                <a:solidFill>
                  <a:srgbClr val="FFFFFF"/>
                </a:solidFill>
                <a:latin typeface="Arial MT"/>
                <a:cs typeface="Arial MT"/>
              </a:rPr>
              <a:t> </a:t>
            </a:r>
            <a:r>
              <a:rPr sz="1190" dirty="0">
                <a:solidFill>
                  <a:srgbClr val="FFFFFF"/>
                </a:solidFill>
                <a:latin typeface="Arial MT"/>
                <a:cs typeface="Arial MT"/>
              </a:rPr>
              <a:t>o</a:t>
            </a:r>
            <a:r>
              <a:rPr sz="1190" spc="-26" dirty="0">
                <a:solidFill>
                  <a:srgbClr val="FFFFFF"/>
                </a:solidFill>
                <a:latin typeface="Arial MT"/>
                <a:cs typeface="Arial MT"/>
              </a:rPr>
              <a:t> </a:t>
            </a:r>
            <a:r>
              <a:rPr sz="1190" dirty="0">
                <a:solidFill>
                  <a:srgbClr val="FFFFFF"/>
                </a:solidFill>
                <a:latin typeface="Arial MT"/>
                <a:cs typeface="Arial MT"/>
              </a:rPr>
              <a:t>periodo</a:t>
            </a:r>
            <a:r>
              <a:rPr sz="1190" spc="-20" dirty="0">
                <a:solidFill>
                  <a:srgbClr val="FFFFFF"/>
                </a:solidFill>
                <a:latin typeface="Arial MT"/>
                <a:cs typeface="Arial MT"/>
              </a:rPr>
              <a:t> </a:t>
            </a:r>
            <a:r>
              <a:rPr sz="1190" spc="-13" dirty="0">
                <a:solidFill>
                  <a:srgbClr val="FFFFFF"/>
                </a:solidFill>
                <a:latin typeface="Arial MT"/>
                <a:cs typeface="Arial MT"/>
              </a:rPr>
              <a:t>determinado.</a:t>
            </a:r>
            <a:endParaRPr sz="1190">
              <a:latin typeface="Arial MT"/>
              <a:cs typeface="Arial MT"/>
            </a:endParaRPr>
          </a:p>
          <a:p>
            <a:pPr marL="16788">
              <a:spcBef>
                <a:spcPts val="747"/>
              </a:spcBef>
            </a:pPr>
            <a:r>
              <a:rPr sz="1190" dirty="0">
                <a:solidFill>
                  <a:srgbClr val="FFFFFF"/>
                </a:solidFill>
                <a:latin typeface="Arial MT"/>
                <a:cs typeface="Arial MT"/>
              </a:rPr>
              <a:t>El</a:t>
            </a:r>
            <a:r>
              <a:rPr sz="1190" spc="-33" dirty="0">
                <a:solidFill>
                  <a:srgbClr val="FFFFFF"/>
                </a:solidFill>
                <a:latin typeface="Arial MT"/>
                <a:cs typeface="Arial MT"/>
              </a:rPr>
              <a:t> </a:t>
            </a:r>
            <a:r>
              <a:rPr sz="1190" dirty="0">
                <a:solidFill>
                  <a:srgbClr val="FFFFFF"/>
                </a:solidFill>
                <a:latin typeface="Arial MT"/>
                <a:cs typeface="Arial MT"/>
              </a:rPr>
              <a:t>Fiscal</a:t>
            </a:r>
            <a:r>
              <a:rPr sz="1190" spc="-26" dirty="0">
                <a:solidFill>
                  <a:srgbClr val="FFFFFF"/>
                </a:solidFill>
                <a:latin typeface="Arial MT"/>
                <a:cs typeface="Arial MT"/>
              </a:rPr>
              <a:t> </a:t>
            </a:r>
            <a:r>
              <a:rPr sz="1190" dirty="0">
                <a:solidFill>
                  <a:srgbClr val="FFFFFF"/>
                </a:solidFill>
                <a:latin typeface="Arial MT"/>
                <a:cs typeface="Arial MT"/>
              </a:rPr>
              <a:t>en</a:t>
            </a:r>
            <a:r>
              <a:rPr sz="1190" spc="-33" dirty="0">
                <a:solidFill>
                  <a:srgbClr val="FFFFFF"/>
                </a:solidFill>
                <a:latin typeface="Arial MT"/>
                <a:cs typeface="Arial MT"/>
              </a:rPr>
              <a:t> </a:t>
            </a:r>
            <a:r>
              <a:rPr sz="1190" dirty="0">
                <a:solidFill>
                  <a:srgbClr val="FFFFFF"/>
                </a:solidFill>
                <a:latin typeface="Arial MT"/>
                <a:cs typeface="Arial MT"/>
              </a:rPr>
              <a:t>la</a:t>
            </a:r>
            <a:r>
              <a:rPr sz="1190" spc="-26" dirty="0">
                <a:solidFill>
                  <a:srgbClr val="FFFFFF"/>
                </a:solidFill>
                <a:latin typeface="Arial MT"/>
                <a:cs typeface="Arial MT"/>
              </a:rPr>
              <a:t> </a:t>
            </a:r>
            <a:r>
              <a:rPr sz="1190" dirty="0">
                <a:solidFill>
                  <a:srgbClr val="FFFFFF"/>
                </a:solidFill>
                <a:latin typeface="Arial MT"/>
                <a:cs typeface="Arial MT"/>
              </a:rPr>
              <a:t>diligencia</a:t>
            </a:r>
            <a:r>
              <a:rPr sz="1190" spc="-26" dirty="0">
                <a:solidFill>
                  <a:srgbClr val="FFFFFF"/>
                </a:solidFill>
                <a:latin typeface="Arial MT"/>
                <a:cs typeface="Arial MT"/>
              </a:rPr>
              <a:t> </a:t>
            </a:r>
            <a:r>
              <a:rPr sz="1190" spc="-13" dirty="0">
                <a:solidFill>
                  <a:srgbClr val="FFFFFF"/>
                </a:solidFill>
                <a:latin typeface="Arial MT"/>
                <a:cs typeface="Arial MT"/>
              </a:rPr>
              <a:t>debe:</a:t>
            </a:r>
            <a:endParaRPr sz="1190">
              <a:latin typeface="Arial MT"/>
              <a:cs typeface="Arial MT"/>
            </a:endParaRPr>
          </a:p>
          <a:p>
            <a:pPr marL="159487" indent="-144378">
              <a:spcBef>
                <a:spcPts val="753"/>
              </a:spcBef>
              <a:buFont typeface="Segoe UI Symbol"/>
              <a:buChar char="⚫"/>
              <a:tabLst>
                <a:tab pos="159487" algn="l"/>
              </a:tabLst>
            </a:pPr>
            <a:r>
              <a:rPr sz="1190" dirty="0">
                <a:solidFill>
                  <a:srgbClr val="FFFFFF"/>
                </a:solidFill>
                <a:latin typeface="Arial MT"/>
                <a:cs typeface="Arial MT"/>
              </a:rPr>
              <a:t>Entregar</a:t>
            </a:r>
            <a:r>
              <a:rPr sz="1190" spc="-26" dirty="0">
                <a:solidFill>
                  <a:srgbClr val="FFFFFF"/>
                </a:solidFill>
                <a:latin typeface="Arial MT"/>
                <a:cs typeface="Arial MT"/>
              </a:rPr>
              <a:t> </a:t>
            </a:r>
            <a:r>
              <a:rPr sz="1190" dirty="0">
                <a:solidFill>
                  <a:srgbClr val="FFFFFF"/>
                </a:solidFill>
                <a:latin typeface="Arial MT"/>
                <a:cs typeface="Arial MT"/>
              </a:rPr>
              <a:t>una</a:t>
            </a:r>
            <a:r>
              <a:rPr sz="1190" spc="-20" dirty="0">
                <a:solidFill>
                  <a:srgbClr val="FFFFFF"/>
                </a:solidFill>
                <a:latin typeface="Arial MT"/>
                <a:cs typeface="Arial MT"/>
              </a:rPr>
              <a:t> </a:t>
            </a:r>
            <a:r>
              <a:rPr sz="1190" dirty="0">
                <a:solidFill>
                  <a:srgbClr val="FFFFFF"/>
                </a:solidFill>
                <a:latin typeface="Arial MT"/>
                <a:cs typeface="Arial MT"/>
              </a:rPr>
              <a:t>copia</a:t>
            </a:r>
            <a:r>
              <a:rPr sz="1190" spc="-20" dirty="0">
                <a:solidFill>
                  <a:srgbClr val="FFFFFF"/>
                </a:solidFill>
                <a:latin typeface="Arial MT"/>
                <a:cs typeface="Arial MT"/>
              </a:rPr>
              <a:t> </a:t>
            </a:r>
            <a:r>
              <a:rPr sz="1190" dirty="0">
                <a:solidFill>
                  <a:srgbClr val="FFFFFF"/>
                </a:solidFill>
                <a:latin typeface="Arial MT"/>
                <a:cs typeface="Arial MT"/>
              </a:rPr>
              <a:t>de</a:t>
            </a:r>
            <a:r>
              <a:rPr sz="1190" spc="-26" dirty="0">
                <a:solidFill>
                  <a:srgbClr val="FFFFFF"/>
                </a:solidFill>
                <a:latin typeface="Arial MT"/>
                <a:cs typeface="Arial MT"/>
              </a:rPr>
              <a:t> </a:t>
            </a:r>
            <a:r>
              <a:rPr sz="1190" dirty="0">
                <a:solidFill>
                  <a:srgbClr val="FFFFFF"/>
                </a:solidFill>
                <a:latin typeface="Arial MT"/>
                <a:cs typeface="Arial MT"/>
              </a:rPr>
              <a:t>la</a:t>
            </a:r>
            <a:r>
              <a:rPr sz="1190" spc="-20" dirty="0">
                <a:solidFill>
                  <a:srgbClr val="FFFFFF"/>
                </a:solidFill>
                <a:latin typeface="Arial MT"/>
                <a:cs typeface="Arial MT"/>
              </a:rPr>
              <a:t> </a:t>
            </a:r>
            <a:r>
              <a:rPr sz="1190" dirty="0">
                <a:solidFill>
                  <a:srgbClr val="FFFFFF"/>
                </a:solidFill>
                <a:latin typeface="Arial MT"/>
                <a:cs typeface="Arial MT"/>
              </a:rPr>
              <a:t>orden</a:t>
            </a:r>
            <a:r>
              <a:rPr sz="1190" spc="-20" dirty="0">
                <a:solidFill>
                  <a:srgbClr val="FFFFFF"/>
                </a:solidFill>
                <a:latin typeface="Arial MT"/>
                <a:cs typeface="Arial MT"/>
              </a:rPr>
              <a:t> </a:t>
            </a:r>
            <a:r>
              <a:rPr sz="1190" dirty="0">
                <a:solidFill>
                  <a:srgbClr val="FFFFFF"/>
                </a:solidFill>
                <a:latin typeface="Arial MT"/>
                <a:cs typeface="Arial MT"/>
              </a:rPr>
              <a:t>judicial</a:t>
            </a:r>
            <a:r>
              <a:rPr sz="1190" spc="-26" dirty="0">
                <a:solidFill>
                  <a:srgbClr val="FFFFFF"/>
                </a:solidFill>
                <a:latin typeface="Arial MT"/>
                <a:cs typeface="Arial MT"/>
              </a:rPr>
              <a:t> </a:t>
            </a:r>
            <a:r>
              <a:rPr sz="1190" dirty="0">
                <a:solidFill>
                  <a:srgbClr val="FFFFFF"/>
                </a:solidFill>
                <a:latin typeface="Arial MT"/>
                <a:cs typeface="Arial MT"/>
              </a:rPr>
              <a:t>a</a:t>
            </a:r>
            <a:r>
              <a:rPr sz="1190" spc="-20" dirty="0">
                <a:solidFill>
                  <a:srgbClr val="FFFFFF"/>
                </a:solidFill>
                <a:latin typeface="Arial MT"/>
                <a:cs typeface="Arial MT"/>
              </a:rPr>
              <a:t> </a:t>
            </a:r>
            <a:r>
              <a:rPr sz="1190" dirty="0">
                <a:solidFill>
                  <a:srgbClr val="FFFFFF"/>
                </a:solidFill>
                <a:latin typeface="Arial MT"/>
                <a:cs typeface="Arial MT"/>
              </a:rPr>
              <a:t>quien</a:t>
            </a:r>
            <a:r>
              <a:rPr sz="1190" spc="-20" dirty="0">
                <a:solidFill>
                  <a:srgbClr val="FFFFFF"/>
                </a:solidFill>
                <a:latin typeface="Arial MT"/>
                <a:cs typeface="Arial MT"/>
              </a:rPr>
              <a:t> </a:t>
            </a:r>
            <a:r>
              <a:rPr sz="1190" dirty="0">
                <a:solidFill>
                  <a:srgbClr val="FFFFFF"/>
                </a:solidFill>
                <a:latin typeface="Arial MT"/>
                <a:cs typeface="Arial MT"/>
              </a:rPr>
              <a:t>esté,</a:t>
            </a:r>
            <a:r>
              <a:rPr sz="1190" spc="-26" dirty="0">
                <a:solidFill>
                  <a:srgbClr val="FFFFFF"/>
                </a:solidFill>
                <a:latin typeface="Arial MT"/>
                <a:cs typeface="Arial MT"/>
              </a:rPr>
              <a:t> </a:t>
            </a:r>
            <a:r>
              <a:rPr sz="1190" dirty="0">
                <a:solidFill>
                  <a:srgbClr val="FFFFFF"/>
                </a:solidFill>
                <a:latin typeface="Arial MT"/>
                <a:cs typeface="Arial MT"/>
              </a:rPr>
              <a:t>vecino</a:t>
            </a:r>
            <a:r>
              <a:rPr sz="1190" spc="-20" dirty="0">
                <a:solidFill>
                  <a:srgbClr val="FFFFFF"/>
                </a:solidFill>
                <a:latin typeface="Arial MT"/>
                <a:cs typeface="Arial MT"/>
              </a:rPr>
              <a:t> </a:t>
            </a:r>
            <a:r>
              <a:rPr sz="1190" dirty="0">
                <a:solidFill>
                  <a:srgbClr val="FFFFFF"/>
                </a:solidFill>
                <a:latin typeface="Arial MT"/>
                <a:cs typeface="Arial MT"/>
              </a:rPr>
              <a:t>o</a:t>
            </a:r>
            <a:r>
              <a:rPr sz="1190" spc="-20" dirty="0">
                <a:solidFill>
                  <a:srgbClr val="FFFFFF"/>
                </a:solidFill>
                <a:latin typeface="Arial MT"/>
                <a:cs typeface="Arial MT"/>
              </a:rPr>
              <a:t> </a:t>
            </a:r>
            <a:r>
              <a:rPr sz="1190" spc="-13" dirty="0">
                <a:solidFill>
                  <a:srgbClr val="FFFFFF"/>
                </a:solidFill>
                <a:latin typeface="Arial MT"/>
                <a:cs typeface="Arial MT"/>
              </a:rPr>
              <a:t>portero.</a:t>
            </a:r>
            <a:endParaRPr sz="1190">
              <a:latin typeface="Arial MT"/>
              <a:cs typeface="Arial MT"/>
            </a:endParaRPr>
          </a:p>
          <a:p>
            <a:pPr marL="159487" marR="7555" indent="-145217" algn="just">
              <a:spcBef>
                <a:spcPts val="747"/>
              </a:spcBef>
              <a:buFont typeface="Segoe UI Symbol"/>
              <a:buChar char="⚫"/>
              <a:tabLst>
                <a:tab pos="159487" algn="l"/>
              </a:tabLst>
            </a:pPr>
            <a:r>
              <a:rPr sz="1190" spc="-13" dirty="0">
                <a:solidFill>
                  <a:srgbClr val="FFFFFF"/>
                </a:solidFill>
                <a:latin typeface="Arial MT"/>
                <a:cs typeface="Arial MT"/>
              </a:rPr>
              <a:t>Informar</a:t>
            </a:r>
            <a:r>
              <a:rPr sz="1190" spc="-46" dirty="0">
                <a:solidFill>
                  <a:srgbClr val="FFFFFF"/>
                </a:solidFill>
                <a:latin typeface="Arial MT"/>
                <a:cs typeface="Arial MT"/>
              </a:rPr>
              <a:t> </a:t>
            </a:r>
            <a:r>
              <a:rPr sz="1190" spc="-13" dirty="0">
                <a:solidFill>
                  <a:srgbClr val="FFFFFF"/>
                </a:solidFill>
                <a:latin typeface="Arial MT"/>
                <a:cs typeface="Arial MT"/>
              </a:rPr>
              <a:t>al</a:t>
            </a:r>
            <a:r>
              <a:rPr sz="1190" spc="-46" dirty="0">
                <a:solidFill>
                  <a:srgbClr val="FFFFFF"/>
                </a:solidFill>
                <a:latin typeface="Arial MT"/>
                <a:cs typeface="Arial MT"/>
              </a:rPr>
              <a:t> </a:t>
            </a:r>
            <a:r>
              <a:rPr sz="1190" spc="-13" dirty="0">
                <a:solidFill>
                  <a:srgbClr val="FFFFFF"/>
                </a:solidFill>
                <a:latin typeface="Arial MT"/>
                <a:cs typeface="Arial MT"/>
              </a:rPr>
              <a:t>imputado</a:t>
            </a:r>
            <a:r>
              <a:rPr sz="1190" spc="-46" dirty="0">
                <a:solidFill>
                  <a:srgbClr val="FFFFFF"/>
                </a:solidFill>
                <a:latin typeface="Arial MT"/>
                <a:cs typeface="Arial MT"/>
              </a:rPr>
              <a:t> </a:t>
            </a:r>
            <a:r>
              <a:rPr sz="1190" spc="-13" dirty="0">
                <a:solidFill>
                  <a:srgbClr val="FFFFFF"/>
                </a:solidFill>
                <a:latin typeface="Arial MT"/>
                <a:cs typeface="Arial MT"/>
              </a:rPr>
              <a:t>que</a:t>
            </a:r>
            <a:r>
              <a:rPr sz="1190" spc="-46" dirty="0">
                <a:solidFill>
                  <a:srgbClr val="FFFFFF"/>
                </a:solidFill>
                <a:latin typeface="Arial MT"/>
                <a:cs typeface="Arial MT"/>
              </a:rPr>
              <a:t> </a:t>
            </a:r>
            <a:r>
              <a:rPr sz="1190" spc="-13" dirty="0">
                <a:solidFill>
                  <a:srgbClr val="FFFFFF"/>
                </a:solidFill>
                <a:latin typeface="Arial MT"/>
                <a:cs typeface="Arial MT"/>
              </a:rPr>
              <a:t>puede</a:t>
            </a:r>
            <a:r>
              <a:rPr sz="1190" spc="-40" dirty="0">
                <a:solidFill>
                  <a:srgbClr val="FFFFFF"/>
                </a:solidFill>
                <a:latin typeface="Arial MT"/>
                <a:cs typeface="Arial MT"/>
              </a:rPr>
              <a:t> </a:t>
            </a:r>
            <a:r>
              <a:rPr sz="1190" dirty="0">
                <a:solidFill>
                  <a:srgbClr val="FFFFFF"/>
                </a:solidFill>
                <a:latin typeface="Arial MT"/>
                <a:cs typeface="Arial MT"/>
              </a:rPr>
              <a:t>ser</a:t>
            </a:r>
            <a:r>
              <a:rPr sz="1190" spc="-46" dirty="0">
                <a:solidFill>
                  <a:srgbClr val="FFFFFF"/>
                </a:solidFill>
                <a:latin typeface="Arial MT"/>
                <a:cs typeface="Arial MT"/>
              </a:rPr>
              <a:t> </a:t>
            </a:r>
            <a:r>
              <a:rPr sz="1190" spc="-13" dirty="0">
                <a:solidFill>
                  <a:srgbClr val="FFFFFF"/>
                </a:solidFill>
                <a:latin typeface="Arial MT"/>
                <a:cs typeface="Arial MT"/>
              </a:rPr>
              <a:t>representado</a:t>
            </a:r>
            <a:r>
              <a:rPr sz="1190" spc="-46" dirty="0">
                <a:solidFill>
                  <a:srgbClr val="FFFFFF"/>
                </a:solidFill>
                <a:latin typeface="Arial MT"/>
                <a:cs typeface="Arial MT"/>
              </a:rPr>
              <a:t> </a:t>
            </a:r>
            <a:r>
              <a:rPr sz="1190" dirty="0">
                <a:solidFill>
                  <a:srgbClr val="FFFFFF"/>
                </a:solidFill>
                <a:latin typeface="Arial MT"/>
                <a:cs typeface="Arial MT"/>
              </a:rPr>
              <a:t>o</a:t>
            </a:r>
            <a:r>
              <a:rPr sz="1190" spc="-46" dirty="0">
                <a:solidFill>
                  <a:srgbClr val="FFFFFF"/>
                </a:solidFill>
                <a:latin typeface="Arial MT"/>
                <a:cs typeface="Arial MT"/>
              </a:rPr>
              <a:t> </a:t>
            </a:r>
            <a:r>
              <a:rPr sz="1190" spc="-13" dirty="0">
                <a:solidFill>
                  <a:srgbClr val="FFFFFF"/>
                </a:solidFill>
                <a:latin typeface="Arial MT"/>
                <a:cs typeface="Arial MT"/>
              </a:rPr>
              <a:t>asistido</a:t>
            </a:r>
            <a:r>
              <a:rPr sz="1190" spc="-46" dirty="0">
                <a:solidFill>
                  <a:srgbClr val="FFFFFF"/>
                </a:solidFill>
                <a:latin typeface="Arial MT"/>
                <a:cs typeface="Arial MT"/>
              </a:rPr>
              <a:t> </a:t>
            </a:r>
            <a:r>
              <a:rPr sz="1190" dirty="0">
                <a:solidFill>
                  <a:srgbClr val="FFFFFF"/>
                </a:solidFill>
                <a:latin typeface="Arial MT"/>
                <a:cs typeface="Arial MT"/>
              </a:rPr>
              <a:t>por</a:t>
            </a:r>
            <a:r>
              <a:rPr sz="1190" spc="-40" dirty="0">
                <a:solidFill>
                  <a:srgbClr val="FFFFFF"/>
                </a:solidFill>
                <a:latin typeface="Arial MT"/>
                <a:cs typeface="Arial MT"/>
              </a:rPr>
              <a:t> </a:t>
            </a:r>
            <a:r>
              <a:rPr sz="1190" spc="-13" dirty="0">
                <a:solidFill>
                  <a:srgbClr val="FFFFFF"/>
                </a:solidFill>
                <a:latin typeface="Arial MT"/>
                <a:cs typeface="Arial MT"/>
              </a:rPr>
              <a:t>una</a:t>
            </a:r>
            <a:r>
              <a:rPr sz="1190" spc="-46" dirty="0">
                <a:solidFill>
                  <a:srgbClr val="FFFFFF"/>
                </a:solidFill>
                <a:latin typeface="Arial MT"/>
                <a:cs typeface="Arial MT"/>
              </a:rPr>
              <a:t> </a:t>
            </a:r>
            <a:r>
              <a:rPr sz="1190" spc="-13" dirty="0">
                <a:solidFill>
                  <a:srgbClr val="FFFFFF"/>
                </a:solidFill>
                <a:latin typeface="Arial MT"/>
                <a:cs typeface="Arial MT"/>
              </a:rPr>
              <a:t>persona </a:t>
            </a:r>
            <a:r>
              <a:rPr sz="1190" dirty="0">
                <a:solidFill>
                  <a:srgbClr val="FFFFFF"/>
                </a:solidFill>
                <a:latin typeface="Arial MT"/>
                <a:cs typeface="Arial MT"/>
              </a:rPr>
              <a:t>de</a:t>
            </a:r>
            <a:r>
              <a:rPr sz="1190" spc="-13" dirty="0">
                <a:solidFill>
                  <a:srgbClr val="FFFFFF"/>
                </a:solidFill>
                <a:latin typeface="Arial MT"/>
                <a:cs typeface="Arial MT"/>
              </a:rPr>
              <a:t> confianza.</a:t>
            </a:r>
            <a:endParaRPr sz="1190">
              <a:latin typeface="Arial MT"/>
              <a:cs typeface="Arial MT"/>
            </a:endParaRPr>
          </a:p>
          <a:p>
            <a:pPr marL="159487" marR="7555" indent="-145217" algn="just">
              <a:spcBef>
                <a:spcPts val="753"/>
              </a:spcBef>
              <a:buFont typeface="Segoe UI Symbol"/>
              <a:buChar char="⚫"/>
              <a:tabLst>
                <a:tab pos="159487" algn="l"/>
              </a:tabLst>
            </a:pPr>
            <a:r>
              <a:rPr sz="1190" dirty="0">
                <a:solidFill>
                  <a:srgbClr val="FFFFFF"/>
                </a:solidFill>
                <a:latin typeface="Arial MT"/>
                <a:cs typeface="Arial MT"/>
              </a:rPr>
              <a:t>En</a:t>
            </a:r>
            <a:r>
              <a:rPr sz="1190" spc="59" dirty="0">
                <a:solidFill>
                  <a:srgbClr val="FFFFFF"/>
                </a:solidFill>
                <a:latin typeface="Arial MT"/>
                <a:cs typeface="Arial MT"/>
              </a:rPr>
              <a:t> </a:t>
            </a:r>
            <a:r>
              <a:rPr sz="1190" dirty="0">
                <a:solidFill>
                  <a:srgbClr val="FFFFFF"/>
                </a:solidFill>
                <a:latin typeface="Arial MT"/>
                <a:cs typeface="Arial MT"/>
              </a:rPr>
              <a:t>caso</a:t>
            </a:r>
            <a:r>
              <a:rPr sz="1190" spc="73" dirty="0">
                <a:solidFill>
                  <a:srgbClr val="FFFFFF"/>
                </a:solidFill>
                <a:latin typeface="Arial MT"/>
                <a:cs typeface="Arial MT"/>
              </a:rPr>
              <a:t> </a:t>
            </a:r>
            <a:r>
              <a:rPr sz="1190" dirty="0">
                <a:solidFill>
                  <a:srgbClr val="FFFFFF"/>
                </a:solidFill>
                <a:latin typeface="Arial MT"/>
                <a:cs typeface="Arial MT"/>
              </a:rPr>
              <a:t>de</a:t>
            </a:r>
            <a:r>
              <a:rPr sz="1190" spc="73" dirty="0">
                <a:solidFill>
                  <a:srgbClr val="FFFFFF"/>
                </a:solidFill>
                <a:latin typeface="Arial MT"/>
                <a:cs typeface="Arial MT"/>
              </a:rPr>
              <a:t> </a:t>
            </a:r>
            <a:r>
              <a:rPr sz="1190" dirty="0">
                <a:solidFill>
                  <a:srgbClr val="FFFFFF"/>
                </a:solidFill>
                <a:latin typeface="Arial MT"/>
                <a:cs typeface="Arial MT"/>
              </a:rPr>
              <a:t>hacer</a:t>
            </a:r>
            <a:r>
              <a:rPr sz="1190" spc="73" dirty="0">
                <a:solidFill>
                  <a:srgbClr val="FFFFFF"/>
                </a:solidFill>
                <a:latin typeface="Arial MT"/>
                <a:cs typeface="Arial MT"/>
              </a:rPr>
              <a:t> </a:t>
            </a:r>
            <a:r>
              <a:rPr sz="1190" dirty="0">
                <a:solidFill>
                  <a:srgbClr val="FFFFFF"/>
                </a:solidFill>
                <a:latin typeface="Arial MT"/>
                <a:cs typeface="Arial MT"/>
              </a:rPr>
              <a:t>incautaciones,</a:t>
            </a:r>
            <a:r>
              <a:rPr sz="1190" spc="79" dirty="0">
                <a:solidFill>
                  <a:srgbClr val="FFFFFF"/>
                </a:solidFill>
                <a:latin typeface="Arial MT"/>
                <a:cs typeface="Arial MT"/>
              </a:rPr>
              <a:t> </a:t>
            </a:r>
            <a:r>
              <a:rPr sz="1190" dirty="0">
                <a:solidFill>
                  <a:srgbClr val="FFFFFF"/>
                </a:solidFill>
                <a:latin typeface="Arial MT"/>
                <a:cs typeface="Arial MT"/>
              </a:rPr>
              <a:t>redactar</a:t>
            </a:r>
            <a:r>
              <a:rPr sz="1190" spc="73" dirty="0">
                <a:solidFill>
                  <a:srgbClr val="FFFFFF"/>
                </a:solidFill>
                <a:latin typeface="Arial MT"/>
                <a:cs typeface="Arial MT"/>
              </a:rPr>
              <a:t> </a:t>
            </a:r>
            <a:r>
              <a:rPr sz="1190" dirty="0">
                <a:solidFill>
                  <a:srgbClr val="FFFFFF"/>
                </a:solidFill>
                <a:latin typeface="Arial MT"/>
                <a:cs typeface="Arial MT"/>
              </a:rPr>
              <a:t>varios</a:t>
            </a:r>
            <a:r>
              <a:rPr sz="1190" spc="73" dirty="0">
                <a:solidFill>
                  <a:srgbClr val="FFFFFF"/>
                </a:solidFill>
                <a:latin typeface="Arial MT"/>
                <a:cs typeface="Arial MT"/>
              </a:rPr>
              <a:t> </a:t>
            </a:r>
            <a:r>
              <a:rPr sz="1190" dirty="0">
                <a:solidFill>
                  <a:srgbClr val="FFFFFF"/>
                </a:solidFill>
                <a:latin typeface="Arial MT"/>
                <a:cs typeface="Arial MT"/>
              </a:rPr>
              <a:t>ejemplares</a:t>
            </a:r>
            <a:r>
              <a:rPr sz="1190" spc="73" dirty="0">
                <a:solidFill>
                  <a:srgbClr val="FFFFFF"/>
                </a:solidFill>
                <a:latin typeface="Arial MT"/>
                <a:cs typeface="Arial MT"/>
              </a:rPr>
              <a:t> </a:t>
            </a:r>
            <a:r>
              <a:rPr sz="1190" dirty="0">
                <a:solidFill>
                  <a:srgbClr val="FFFFFF"/>
                </a:solidFill>
                <a:latin typeface="Arial MT"/>
                <a:cs typeface="Arial MT"/>
              </a:rPr>
              <a:t>del</a:t>
            </a:r>
            <a:r>
              <a:rPr sz="1190" spc="79" dirty="0">
                <a:solidFill>
                  <a:srgbClr val="FFFFFF"/>
                </a:solidFill>
                <a:latin typeface="Arial MT"/>
                <a:cs typeface="Arial MT"/>
              </a:rPr>
              <a:t> </a:t>
            </a:r>
            <a:r>
              <a:rPr sz="1190" spc="-13" dirty="0">
                <a:solidFill>
                  <a:srgbClr val="FFFFFF"/>
                </a:solidFill>
                <a:latin typeface="Arial MT"/>
                <a:cs typeface="Arial MT"/>
              </a:rPr>
              <a:t>inventario </a:t>
            </a:r>
            <a:r>
              <a:rPr sz="1190" dirty="0">
                <a:solidFill>
                  <a:srgbClr val="FFFFFF"/>
                </a:solidFill>
                <a:latin typeface="Arial MT"/>
                <a:cs typeface="Arial MT"/>
              </a:rPr>
              <a:t>dejando</a:t>
            </a:r>
            <a:r>
              <a:rPr sz="1190" spc="-46" dirty="0">
                <a:solidFill>
                  <a:srgbClr val="FFFFFF"/>
                </a:solidFill>
                <a:latin typeface="Arial MT"/>
                <a:cs typeface="Arial MT"/>
              </a:rPr>
              <a:t> </a:t>
            </a:r>
            <a:r>
              <a:rPr sz="1190" dirty="0">
                <a:solidFill>
                  <a:srgbClr val="FFFFFF"/>
                </a:solidFill>
                <a:latin typeface="Arial MT"/>
                <a:cs typeface="Arial MT"/>
              </a:rPr>
              <a:t>una</a:t>
            </a:r>
            <a:r>
              <a:rPr sz="1190" spc="-26" dirty="0">
                <a:solidFill>
                  <a:srgbClr val="FFFFFF"/>
                </a:solidFill>
                <a:latin typeface="Arial MT"/>
                <a:cs typeface="Arial MT"/>
              </a:rPr>
              <a:t> </a:t>
            </a:r>
            <a:r>
              <a:rPr sz="1190" dirty="0">
                <a:solidFill>
                  <a:srgbClr val="FFFFFF"/>
                </a:solidFill>
                <a:latin typeface="Arial MT"/>
                <a:cs typeface="Arial MT"/>
              </a:rPr>
              <a:t>copia</a:t>
            </a:r>
            <a:r>
              <a:rPr sz="1190" spc="-33" dirty="0">
                <a:solidFill>
                  <a:srgbClr val="FFFFFF"/>
                </a:solidFill>
                <a:latin typeface="Arial MT"/>
                <a:cs typeface="Arial MT"/>
              </a:rPr>
              <a:t> </a:t>
            </a:r>
            <a:r>
              <a:rPr sz="1190" dirty="0">
                <a:solidFill>
                  <a:srgbClr val="FFFFFF"/>
                </a:solidFill>
                <a:latin typeface="Arial MT"/>
                <a:cs typeface="Arial MT"/>
              </a:rPr>
              <a:t>al</a:t>
            </a:r>
            <a:r>
              <a:rPr sz="1190" spc="-26" dirty="0">
                <a:solidFill>
                  <a:srgbClr val="FFFFFF"/>
                </a:solidFill>
                <a:latin typeface="Arial MT"/>
                <a:cs typeface="Arial MT"/>
              </a:rPr>
              <a:t> </a:t>
            </a:r>
            <a:r>
              <a:rPr sz="1190" dirty="0">
                <a:solidFill>
                  <a:srgbClr val="FFFFFF"/>
                </a:solidFill>
                <a:latin typeface="Arial MT"/>
                <a:cs typeface="Arial MT"/>
              </a:rPr>
              <a:t>responsable</a:t>
            </a:r>
            <a:r>
              <a:rPr sz="1190" spc="-33" dirty="0">
                <a:solidFill>
                  <a:srgbClr val="FFFFFF"/>
                </a:solidFill>
                <a:latin typeface="Arial MT"/>
                <a:cs typeface="Arial MT"/>
              </a:rPr>
              <a:t> </a:t>
            </a:r>
            <a:r>
              <a:rPr sz="1190" dirty="0">
                <a:solidFill>
                  <a:srgbClr val="FFFFFF"/>
                </a:solidFill>
                <a:latin typeface="Arial MT"/>
                <a:cs typeface="Arial MT"/>
              </a:rPr>
              <a:t>del</a:t>
            </a:r>
            <a:r>
              <a:rPr sz="1190" spc="-26" dirty="0">
                <a:solidFill>
                  <a:srgbClr val="FFFFFF"/>
                </a:solidFill>
                <a:latin typeface="Arial MT"/>
                <a:cs typeface="Arial MT"/>
              </a:rPr>
              <a:t> </a:t>
            </a:r>
            <a:r>
              <a:rPr sz="1190" dirty="0">
                <a:solidFill>
                  <a:srgbClr val="FFFFFF"/>
                </a:solidFill>
                <a:latin typeface="Arial MT"/>
                <a:cs typeface="Arial MT"/>
              </a:rPr>
              <a:t>lugar</a:t>
            </a:r>
            <a:r>
              <a:rPr sz="1190" spc="-33" dirty="0">
                <a:solidFill>
                  <a:srgbClr val="FFFFFF"/>
                </a:solidFill>
                <a:latin typeface="Arial MT"/>
                <a:cs typeface="Arial MT"/>
              </a:rPr>
              <a:t> </a:t>
            </a:r>
            <a:r>
              <a:rPr sz="1190" dirty="0">
                <a:solidFill>
                  <a:srgbClr val="FFFFFF"/>
                </a:solidFill>
                <a:latin typeface="Arial MT"/>
                <a:cs typeface="Arial MT"/>
              </a:rPr>
              <a:t>allanado</a:t>
            </a:r>
            <a:r>
              <a:rPr sz="1190" spc="-26" dirty="0">
                <a:solidFill>
                  <a:srgbClr val="FFFFFF"/>
                </a:solidFill>
                <a:latin typeface="Arial MT"/>
                <a:cs typeface="Arial MT"/>
              </a:rPr>
              <a:t> </a:t>
            </a:r>
            <a:r>
              <a:rPr sz="1190" dirty="0">
                <a:solidFill>
                  <a:srgbClr val="FFFFFF"/>
                </a:solidFill>
                <a:latin typeface="Arial MT"/>
                <a:cs typeface="Arial MT"/>
              </a:rPr>
              <a:t>(usar</a:t>
            </a:r>
            <a:r>
              <a:rPr sz="1190" spc="-33" dirty="0">
                <a:solidFill>
                  <a:srgbClr val="FFFFFF"/>
                </a:solidFill>
                <a:latin typeface="Arial MT"/>
                <a:cs typeface="Arial MT"/>
              </a:rPr>
              <a:t> </a:t>
            </a:r>
            <a:r>
              <a:rPr sz="1190" dirty="0">
                <a:solidFill>
                  <a:srgbClr val="FFFFFF"/>
                </a:solidFill>
                <a:latin typeface="Arial MT"/>
                <a:cs typeface="Arial MT"/>
              </a:rPr>
              <a:t>acta</a:t>
            </a:r>
            <a:r>
              <a:rPr sz="1190" spc="-26" dirty="0">
                <a:solidFill>
                  <a:srgbClr val="FFFFFF"/>
                </a:solidFill>
                <a:latin typeface="Arial MT"/>
                <a:cs typeface="Arial MT"/>
              </a:rPr>
              <a:t> </a:t>
            </a:r>
            <a:r>
              <a:rPr sz="1190" dirty="0">
                <a:solidFill>
                  <a:srgbClr val="FFFFFF"/>
                </a:solidFill>
                <a:latin typeface="Arial MT"/>
                <a:cs typeface="Arial MT"/>
              </a:rPr>
              <a:t>A-</a:t>
            </a:r>
            <a:r>
              <a:rPr sz="1190" spc="-26" dirty="0">
                <a:solidFill>
                  <a:srgbClr val="FFFFFF"/>
                </a:solidFill>
                <a:latin typeface="Arial MT"/>
                <a:cs typeface="Arial MT"/>
              </a:rPr>
              <a:t>18).</a:t>
            </a:r>
            <a:endParaRPr sz="1190">
              <a:latin typeface="Arial MT"/>
              <a:cs typeface="Arial MT"/>
            </a:endParaRPr>
          </a:p>
          <a:p>
            <a:pPr marL="159487" marR="7555" indent="-145217" algn="just">
              <a:spcBef>
                <a:spcPts val="747"/>
              </a:spcBef>
              <a:buFont typeface="Segoe UI Symbol"/>
              <a:buChar char="⚫"/>
              <a:tabLst>
                <a:tab pos="159487" algn="l"/>
              </a:tabLst>
            </a:pPr>
            <a:r>
              <a:rPr sz="1190" dirty="0">
                <a:solidFill>
                  <a:srgbClr val="FFFFFF"/>
                </a:solidFill>
                <a:latin typeface="Arial MT"/>
                <a:cs typeface="Arial MT"/>
              </a:rPr>
              <a:t>Podrá</a:t>
            </a:r>
            <a:r>
              <a:rPr sz="1190" spc="-40" dirty="0">
                <a:solidFill>
                  <a:srgbClr val="FFFFFF"/>
                </a:solidFill>
                <a:latin typeface="Arial MT"/>
                <a:cs typeface="Arial MT"/>
              </a:rPr>
              <a:t> </a:t>
            </a:r>
            <a:r>
              <a:rPr sz="1190" dirty="0">
                <a:solidFill>
                  <a:srgbClr val="FFFFFF"/>
                </a:solidFill>
                <a:latin typeface="Arial MT"/>
                <a:cs typeface="Arial MT"/>
              </a:rPr>
              <a:t>efectuar</a:t>
            </a:r>
            <a:r>
              <a:rPr sz="1190" spc="-26" dirty="0">
                <a:solidFill>
                  <a:srgbClr val="FFFFFF"/>
                </a:solidFill>
                <a:latin typeface="Arial MT"/>
                <a:cs typeface="Arial MT"/>
              </a:rPr>
              <a:t> </a:t>
            </a:r>
            <a:r>
              <a:rPr sz="1190" dirty="0">
                <a:solidFill>
                  <a:srgbClr val="FFFFFF"/>
                </a:solidFill>
                <a:latin typeface="Arial MT"/>
                <a:cs typeface="Arial MT"/>
              </a:rPr>
              <a:t>el</a:t>
            </a:r>
            <a:r>
              <a:rPr sz="1190" spc="-26" dirty="0">
                <a:solidFill>
                  <a:srgbClr val="FFFFFF"/>
                </a:solidFill>
                <a:latin typeface="Arial MT"/>
                <a:cs typeface="Arial MT"/>
              </a:rPr>
              <a:t> </a:t>
            </a:r>
            <a:r>
              <a:rPr sz="1190" dirty="0">
                <a:solidFill>
                  <a:srgbClr val="FFFFFF"/>
                </a:solidFill>
                <a:latin typeface="Arial MT"/>
                <a:cs typeface="Arial MT"/>
              </a:rPr>
              <a:t>registro</a:t>
            </a:r>
            <a:r>
              <a:rPr sz="1190" spc="-26" dirty="0">
                <a:solidFill>
                  <a:srgbClr val="FFFFFF"/>
                </a:solidFill>
                <a:latin typeface="Arial MT"/>
                <a:cs typeface="Arial MT"/>
              </a:rPr>
              <a:t> </a:t>
            </a:r>
            <a:r>
              <a:rPr sz="1190" dirty="0">
                <a:solidFill>
                  <a:srgbClr val="FFFFFF"/>
                </a:solidFill>
                <a:latin typeface="Arial MT"/>
                <a:cs typeface="Arial MT"/>
              </a:rPr>
              <a:t>personal</a:t>
            </a:r>
            <a:r>
              <a:rPr sz="1190" spc="-26" dirty="0">
                <a:solidFill>
                  <a:srgbClr val="FFFFFF"/>
                </a:solidFill>
                <a:latin typeface="Arial MT"/>
                <a:cs typeface="Arial MT"/>
              </a:rPr>
              <a:t> </a:t>
            </a:r>
            <a:r>
              <a:rPr sz="1190" dirty="0">
                <a:solidFill>
                  <a:srgbClr val="FFFFFF"/>
                </a:solidFill>
                <a:latin typeface="Arial MT"/>
                <a:cs typeface="Arial MT"/>
              </a:rPr>
              <a:t>y</a:t>
            </a:r>
            <a:r>
              <a:rPr sz="1190" spc="-20" dirty="0">
                <a:solidFill>
                  <a:srgbClr val="FFFFFF"/>
                </a:solidFill>
                <a:latin typeface="Arial MT"/>
                <a:cs typeface="Arial MT"/>
              </a:rPr>
              <a:t> </a:t>
            </a:r>
            <a:r>
              <a:rPr sz="1190" dirty="0">
                <a:solidFill>
                  <a:srgbClr val="FFFFFF"/>
                </a:solidFill>
                <a:latin typeface="Arial MT"/>
                <a:cs typeface="Arial MT"/>
              </a:rPr>
              <a:t>solicitar</a:t>
            </a:r>
            <a:r>
              <a:rPr sz="1190" spc="-26" dirty="0">
                <a:solidFill>
                  <a:srgbClr val="FFFFFF"/>
                </a:solidFill>
                <a:latin typeface="Arial MT"/>
                <a:cs typeface="Arial MT"/>
              </a:rPr>
              <a:t> </a:t>
            </a:r>
            <a:r>
              <a:rPr sz="1190" dirty="0">
                <a:solidFill>
                  <a:srgbClr val="FFFFFF"/>
                </a:solidFill>
                <a:latin typeface="Arial MT"/>
                <a:cs typeface="Arial MT"/>
              </a:rPr>
              <a:t>el</a:t>
            </a:r>
            <a:r>
              <a:rPr sz="1190" spc="-26" dirty="0">
                <a:solidFill>
                  <a:srgbClr val="FFFFFF"/>
                </a:solidFill>
                <a:latin typeface="Arial MT"/>
                <a:cs typeface="Arial MT"/>
              </a:rPr>
              <a:t> </a:t>
            </a:r>
            <a:r>
              <a:rPr sz="1190" dirty="0">
                <a:solidFill>
                  <a:srgbClr val="FFFFFF"/>
                </a:solidFill>
                <a:latin typeface="Arial MT"/>
                <a:cs typeface="Arial MT"/>
              </a:rPr>
              <a:t>no</a:t>
            </a:r>
            <a:r>
              <a:rPr sz="1190" spc="-26" dirty="0">
                <a:solidFill>
                  <a:srgbClr val="FFFFFF"/>
                </a:solidFill>
                <a:latin typeface="Arial MT"/>
                <a:cs typeface="Arial MT"/>
              </a:rPr>
              <a:t> </a:t>
            </a:r>
            <a:r>
              <a:rPr sz="1190" dirty="0">
                <a:solidFill>
                  <a:srgbClr val="FFFFFF"/>
                </a:solidFill>
                <a:latin typeface="Arial MT"/>
                <a:cs typeface="Arial MT"/>
              </a:rPr>
              <a:t>alejamiento</a:t>
            </a:r>
            <a:r>
              <a:rPr sz="1190" spc="-26" dirty="0">
                <a:solidFill>
                  <a:srgbClr val="FFFFFF"/>
                </a:solidFill>
                <a:latin typeface="Arial MT"/>
                <a:cs typeface="Arial MT"/>
              </a:rPr>
              <a:t> </a:t>
            </a:r>
            <a:r>
              <a:rPr sz="1190" dirty="0">
                <a:solidFill>
                  <a:srgbClr val="FFFFFF"/>
                </a:solidFill>
                <a:latin typeface="Arial MT"/>
                <a:cs typeface="Arial MT"/>
              </a:rPr>
              <a:t>de</a:t>
            </a:r>
            <a:r>
              <a:rPr sz="1190" spc="-20" dirty="0">
                <a:solidFill>
                  <a:srgbClr val="FFFFFF"/>
                </a:solidFill>
                <a:latin typeface="Arial MT"/>
                <a:cs typeface="Arial MT"/>
              </a:rPr>
              <a:t> </a:t>
            </a:r>
            <a:r>
              <a:rPr sz="1190" spc="-13" dirty="0">
                <a:solidFill>
                  <a:srgbClr val="FFFFFF"/>
                </a:solidFill>
                <a:latin typeface="Arial MT"/>
                <a:cs typeface="Arial MT"/>
              </a:rPr>
              <a:t>personas </a:t>
            </a:r>
            <a:r>
              <a:rPr sz="1190" dirty="0">
                <a:solidFill>
                  <a:srgbClr val="FFFFFF"/>
                </a:solidFill>
                <a:latin typeface="Arial MT"/>
                <a:cs typeface="Arial MT"/>
              </a:rPr>
              <a:t>del</a:t>
            </a:r>
            <a:r>
              <a:rPr sz="1190" spc="-20" dirty="0">
                <a:solidFill>
                  <a:srgbClr val="FFFFFF"/>
                </a:solidFill>
                <a:latin typeface="Arial MT"/>
                <a:cs typeface="Arial MT"/>
              </a:rPr>
              <a:t> </a:t>
            </a:r>
            <a:r>
              <a:rPr sz="1190" spc="-13" dirty="0">
                <a:solidFill>
                  <a:srgbClr val="FFFFFF"/>
                </a:solidFill>
                <a:latin typeface="Arial MT"/>
                <a:cs typeface="Arial MT"/>
              </a:rPr>
              <a:t>lugar.</a:t>
            </a:r>
            <a:endParaRPr sz="1190">
              <a:latin typeface="Arial MT"/>
              <a:cs typeface="Arial MT"/>
            </a:endParaRPr>
          </a:p>
          <a:p>
            <a:pPr marL="159487" indent="-144378">
              <a:spcBef>
                <a:spcPts val="747"/>
              </a:spcBef>
              <a:buFont typeface="Segoe UI Symbol"/>
              <a:buChar char="⚫"/>
              <a:tabLst>
                <a:tab pos="159487" algn="l"/>
              </a:tabLst>
            </a:pPr>
            <a:r>
              <a:rPr sz="1190" dirty="0">
                <a:solidFill>
                  <a:srgbClr val="FFFFFF"/>
                </a:solidFill>
                <a:latin typeface="Arial MT"/>
                <a:cs typeface="Arial MT"/>
              </a:rPr>
              <a:t>Redacta</a:t>
            </a:r>
            <a:r>
              <a:rPr sz="1190" spc="-53" dirty="0">
                <a:solidFill>
                  <a:srgbClr val="FFFFFF"/>
                </a:solidFill>
                <a:latin typeface="Arial MT"/>
                <a:cs typeface="Arial MT"/>
              </a:rPr>
              <a:t> </a:t>
            </a:r>
            <a:r>
              <a:rPr sz="1190" dirty="0">
                <a:solidFill>
                  <a:srgbClr val="FFFFFF"/>
                </a:solidFill>
                <a:latin typeface="Arial MT"/>
                <a:cs typeface="Arial MT"/>
              </a:rPr>
              <a:t>acta</a:t>
            </a:r>
            <a:r>
              <a:rPr sz="1190" spc="-33" dirty="0">
                <a:solidFill>
                  <a:srgbClr val="FFFFFF"/>
                </a:solidFill>
                <a:latin typeface="Arial MT"/>
                <a:cs typeface="Arial MT"/>
              </a:rPr>
              <a:t> </a:t>
            </a:r>
            <a:r>
              <a:rPr sz="1190" dirty="0">
                <a:solidFill>
                  <a:srgbClr val="FFFFFF"/>
                </a:solidFill>
                <a:latin typeface="Arial MT"/>
                <a:cs typeface="Arial MT"/>
              </a:rPr>
              <a:t>refiriendo</a:t>
            </a:r>
            <a:r>
              <a:rPr sz="1190" spc="-33" dirty="0">
                <a:solidFill>
                  <a:srgbClr val="FFFFFF"/>
                </a:solidFill>
                <a:latin typeface="Arial MT"/>
                <a:cs typeface="Arial MT"/>
              </a:rPr>
              <a:t> </a:t>
            </a:r>
            <a:r>
              <a:rPr sz="1190" dirty="0">
                <a:solidFill>
                  <a:srgbClr val="FFFFFF"/>
                </a:solidFill>
                <a:latin typeface="Arial MT"/>
                <a:cs typeface="Arial MT"/>
              </a:rPr>
              <a:t>lo</a:t>
            </a:r>
            <a:r>
              <a:rPr sz="1190" spc="-33" dirty="0">
                <a:solidFill>
                  <a:srgbClr val="FFFFFF"/>
                </a:solidFill>
                <a:latin typeface="Arial MT"/>
                <a:cs typeface="Arial MT"/>
              </a:rPr>
              <a:t> </a:t>
            </a:r>
            <a:r>
              <a:rPr sz="1190" dirty="0">
                <a:solidFill>
                  <a:srgbClr val="FFFFFF"/>
                </a:solidFill>
                <a:latin typeface="Arial MT"/>
                <a:cs typeface="Arial MT"/>
              </a:rPr>
              <a:t>sucedido</a:t>
            </a:r>
            <a:r>
              <a:rPr sz="1190" spc="-33" dirty="0">
                <a:solidFill>
                  <a:srgbClr val="FFFFFF"/>
                </a:solidFill>
                <a:latin typeface="Arial MT"/>
                <a:cs typeface="Arial MT"/>
              </a:rPr>
              <a:t> </a:t>
            </a:r>
            <a:r>
              <a:rPr sz="1190" dirty="0">
                <a:solidFill>
                  <a:srgbClr val="FFFFFF"/>
                </a:solidFill>
                <a:latin typeface="Arial MT"/>
                <a:cs typeface="Arial MT"/>
              </a:rPr>
              <a:t>(usar</a:t>
            </a:r>
            <a:r>
              <a:rPr sz="1190" spc="-33" dirty="0">
                <a:solidFill>
                  <a:srgbClr val="FFFFFF"/>
                </a:solidFill>
                <a:latin typeface="Arial MT"/>
                <a:cs typeface="Arial MT"/>
              </a:rPr>
              <a:t> </a:t>
            </a:r>
            <a:r>
              <a:rPr sz="1190" dirty="0">
                <a:solidFill>
                  <a:srgbClr val="FFFFFF"/>
                </a:solidFill>
                <a:latin typeface="Arial MT"/>
                <a:cs typeface="Arial MT"/>
              </a:rPr>
              <a:t>acta</a:t>
            </a:r>
            <a:r>
              <a:rPr sz="1190" spc="-33" dirty="0">
                <a:solidFill>
                  <a:srgbClr val="FFFFFF"/>
                </a:solidFill>
                <a:latin typeface="Arial MT"/>
                <a:cs typeface="Arial MT"/>
              </a:rPr>
              <a:t> </a:t>
            </a:r>
            <a:r>
              <a:rPr sz="1190" dirty="0">
                <a:solidFill>
                  <a:srgbClr val="FFFFFF"/>
                </a:solidFill>
                <a:latin typeface="Arial MT"/>
                <a:cs typeface="Arial MT"/>
              </a:rPr>
              <a:t>A-</a:t>
            </a:r>
            <a:r>
              <a:rPr sz="1190" spc="-26" dirty="0">
                <a:solidFill>
                  <a:srgbClr val="FFFFFF"/>
                </a:solidFill>
                <a:latin typeface="Arial MT"/>
                <a:cs typeface="Arial MT"/>
              </a:rPr>
              <a:t>17).</a:t>
            </a:r>
            <a:endParaRPr sz="1190">
              <a:latin typeface="Arial MT"/>
              <a:cs typeface="Arial MT"/>
            </a:endParaRPr>
          </a:p>
        </p:txBody>
      </p:sp>
      <p:sp>
        <p:nvSpPr>
          <p:cNvPr id="11" name="object 11"/>
          <p:cNvSpPr txBox="1">
            <a:spLocks noGrp="1"/>
          </p:cNvSpPr>
          <p:nvPr>
            <p:ph type="sldNum" sz="quarter" idx="7"/>
          </p:nvPr>
        </p:nvSpPr>
        <p:spPr>
          <a:xfrm>
            <a:off x="13669366" y="8476497"/>
            <a:ext cx="3626262" cy="334707"/>
          </a:xfrm>
          <a:prstGeom prst="rect">
            <a:avLst/>
          </a:prstGeom>
        </p:spPr>
        <p:txBody>
          <a:bodyPr vert="horz" wrap="square" lIns="0" tIns="0" rIns="0" bIns="0" rtlCol="0" anchor="ctr">
            <a:spAutoFit/>
          </a:bodyPr>
          <a:lstStyle/>
          <a:p>
            <a:pPr marR="5036" algn="ctr">
              <a:lnSpc>
                <a:spcPts val="1018"/>
              </a:lnSpc>
            </a:pPr>
            <a:fld id="{81D60167-4931-47E6-BA6A-407CBD079E47}" type="slidenum">
              <a:rPr spc="-33" dirty="0"/>
              <a:pPr marR="5036" algn="ctr">
                <a:lnSpc>
                  <a:spcPts val="1018"/>
                </a:lnSpc>
              </a:pPr>
              <a:t>21</a:t>
            </a:fld>
            <a:endParaRPr spc="-33" dirty="0"/>
          </a:p>
          <a:p>
            <a:pPr algn="ctr">
              <a:spcBef>
                <a:spcPts val="489"/>
              </a:spcBef>
            </a:pPr>
            <a:r>
              <a:rPr dirty="0">
                <a:solidFill>
                  <a:srgbClr val="231F20"/>
                </a:solidFill>
              </a:rPr>
              <a:t>Guía</a:t>
            </a:r>
            <a:r>
              <a:rPr spc="-33" dirty="0">
                <a:solidFill>
                  <a:srgbClr val="231F20"/>
                </a:solidFill>
              </a:rPr>
              <a:t> </a:t>
            </a:r>
            <a:r>
              <a:rPr dirty="0">
                <a:solidFill>
                  <a:srgbClr val="231F20"/>
                </a:solidFill>
              </a:rPr>
              <a:t>de</a:t>
            </a:r>
            <a:r>
              <a:rPr spc="-33" dirty="0">
                <a:solidFill>
                  <a:srgbClr val="231F20"/>
                </a:solidFill>
              </a:rPr>
              <a:t> </a:t>
            </a:r>
            <a:r>
              <a:rPr dirty="0">
                <a:solidFill>
                  <a:srgbClr val="231F20"/>
                </a:solidFill>
              </a:rPr>
              <a:t>Actuación</a:t>
            </a:r>
            <a:r>
              <a:rPr spc="-26" dirty="0">
                <a:solidFill>
                  <a:srgbClr val="231F20"/>
                </a:solidFill>
              </a:rPr>
              <a:t> </a:t>
            </a:r>
            <a:r>
              <a:rPr dirty="0">
                <a:solidFill>
                  <a:srgbClr val="231F20"/>
                </a:solidFill>
              </a:rPr>
              <a:t>Fiscal</a:t>
            </a:r>
            <a:r>
              <a:rPr spc="-33" dirty="0">
                <a:solidFill>
                  <a:srgbClr val="231F20"/>
                </a:solidFill>
              </a:rPr>
              <a:t> </a:t>
            </a:r>
            <a:r>
              <a:rPr dirty="0">
                <a:solidFill>
                  <a:srgbClr val="231F20"/>
                </a:solidFill>
              </a:rPr>
              <a:t>en</a:t>
            </a:r>
            <a:r>
              <a:rPr spc="-26" dirty="0">
                <a:solidFill>
                  <a:srgbClr val="231F20"/>
                </a:solidFill>
              </a:rPr>
              <a:t> </a:t>
            </a:r>
            <a:r>
              <a:rPr dirty="0">
                <a:solidFill>
                  <a:srgbClr val="231F20"/>
                </a:solidFill>
              </a:rPr>
              <a:t>el</a:t>
            </a:r>
            <a:r>
              <a:rPr spc="-33" dirty="0">
                <a:solidFill>
                  <a:srgbClr val="231F20"/>
                </a:solidFill>
              </a:rPr>
              <a:t> </a:t>
            </a:r>
            <a:r>
              <a:rPr dirty="0">
                <a:solidFill>
                  <a:srgbClr val="231F20"/>
                </a:solidFill>
              </a:rPr>
              <a:t>Código</a:t>
            </a:r>
            <a:r>
              <a:rPr spc="-26" dirty="0">
                <a:solidFill>
                  <a:srgbClr val="231F20"/>
                </a:solidFill>
              </a:rPr>
              <a:t> </a:t>
            </a:r>
            <a:r>
              <a:rPr dirty="0">
                <a:solidFill>
                  <a:srgbClr val="231F20"/>
                </a:solidFill>
              </a:rPr>
              <a:t>Procesal</a:t>
            </a:r>
            <a:r>
              <a:rPr spc="-33" dirty="0">
                <a:solidFill>
                  <a:srgbClr val="231F20"/>
                </a:solidFill>
              </a:rPr>
              <a:t> </a:t>
            </a:r>
            <a:r>
              <a:rPr spc="-13" dirty="0">
                <a:solidFill>
                  <a:srgbClr val="231F20"/>
                </a:solidFill>
              </a:rPr>
              <a:t>Penal</a:t>
            </a:r>
          </a:p>
        </p:txBody>
      </p:sp>
      <p:sp>
        <p:nvSpPr>
          <p:cNvPr id="9" name="object 9"/>
          <p:cNvSpPr txBox="1"/>
          <p:nvPr/>
        </p:nvSpPr>
        <p:spPr>
          <a:xfrm>
            <a:off x="8186607" y="2242808"/>
            <a:ext cx="2379734" cy="1648143"/>
          </a:xfrm>
          <a:prstGeom prst="rect">
            <a:avLst/>
          </a:prstGeom>
          <a:solidFill>
            <a:srgbClr val="6BB640"/>
          </a:solidFill>
        </p:spPr>
        <p:txBody>
          <a:bodyPr vert="horz" wrap="square" lIns="0" tIns="0" rIns="0" bIns="0" rtlCol="0">
            <a:spAutoFit/>
          </a:bodyPr>
          <a:lstStyle/>
          <a:p>
            <a:pPr>
              <a:lnSpc>
                <a:spcPct val="100000"/>
              </a:lnSpc>
            </a:pPr>
            <a:endParaRPr sz="1190">
              <a:latin typeface="Times New Roman"/>
              <a:cs typeface="Times New Roman"/>
            </a:endParaRPr>
          </a:p>
          <a:p>
            <a:pPr marL="197261" marR="187188" indent="-839" algn="ctr"/>
            <a:r>
              <a:rPr sz="1190" i="1" dirty="0">
                <a:solidFill>
                  <a:srgbClr val="FFFFFF"/>
                </a:solidFill>
                <a:latin typeface="Arial"/>
                <a:cs typeface="Arial"/>
              </a:rPr>
              <a:t>El</a:t>
            </a:r>
            <a:r>
              <a:rPr sz="1190" i="1" spc="-7" dirty="0">
                <a:solidFill>
                  <a:srgbClr val="FFFFFF"/>
                </a:solidFill>
                <a:latin typeface="Arial"/>
                <a:cs typeface="Arial"/>
              </a:rPr>
              <a:t> </a:t>
            </a:r>
            <a:r>
              <a:rPr sz="1190" i="1" dirty="0">
                <a:solidFill>
                  <a:srgbClr val="FFFFFF"/>
                </a:solidFill>
                <a:latin typeface="Arial"/>
                <a:cs typeface="Arial"/>
              </a:rPr>
              <a:t>objetivo</a:t>
            </a:r>
            <a:r>
              <a:rPr sz="1190" i="1" spc="-7" dirty="0">
                <a:solidFill>
                  <a:srgbClr val="FFFFFF"/>
                </a:solidFill>
                <a:latin typeface="Arial"/>
                <a:cs typeface="Arial"/>
              </a:rPr>
              <a:t> </a:t>
            </a:r>
            <a:r>
              <a:rPr sz="1190" i="1" dirty="0">
                <a:solidFill>
                  <a:srgbClr val="FFFFFF"/>
                </a:solidFill>
                <a:latin typeface="Arial"/>
                <a:cs typeface="Arial"/>
              </a:rPr>
              <a:t>es</a:t>
            </a:r>
            <a:r>
              <a:rPr sz="1190" i="1" spc="-7" dirty="0">
                <a:solidFill>
                  <a:srgbClr val="FFFFFF"/>
                </a:solidFill>
                <a:latin typeface="Arial"/>
                <a:cs typeface="Arial"/>
              </a:rPr>
              <a:t> </a:t>
            </a:r>
            <a:r>
              <a:rPr sz="1190" i="1" dirty="0">
                <a:solidFill>
                  <a:srgbClr val="FFFFFF"/>
                </a:solidFill>
                <a:latin typeface="Arial"/>
                <a:cs typeface="Arial"/>
              </a:rPr>
              <a:t>penetrar</a:t>
            </a:r>
            <a:r>
              <a:rPr sz="1190" i="1" spc="-7" dirty="0">
                <a:solidFill>
                  <a:srgbClr val="FFFFFF"/>
                </a:solidFill>
                <a:latin typeface="Arial"/>
                <a:cs typeface="Arial"/>
              </a:rPr>
              <a:t> </a:t>
            </a:r>
            <a:r>
              <a:rPr sz="1190" i="1" spc="-33" dirty="0">
                <a:solidFill>
                  <a:srgbClr val="FFFFFF"/>
                </a:solidFill>
                <a:latin typeface="Arial"/>
                <a:cs typeface="Arial"/>
              </a:rPr>
              <a:t>en </a:t>
            </a:r>
            <a:r>
              <a:rPr sz="1190" i="1" dirty="0">
                <a:solidFill>
                  <a:srgbClr val="FFFFFF"/>
                </a:solidFill>
                <a:latin typeface="Arial"/>
                <a:cs typeface="Arial"/>
              </a:rPr>
              <a:t>casa</a:t>
            </a:r>
            <a:r>
              <a:rPr sz="1190" i="1" spc="-33" dirty="0">
                <a:solidFill>
                  <a:srgbClr val="FFFFFF"/>
                </a:solidFill>
                <a:latin typeface="Arial"/>
                <a:cs typeface="Arial"/>
              </a:rPr>
              <a:t> </a:t>
            </a:r>
            <a:r>
              <a:rPr sz="1190" i="1" dirty="0">
                <a:solidFill>
                  <a:srgbClr val="FFFFFF"/>
                </a:solidFill>
                <a:latin typeface="Arial"/>
                <a:cs typeface="Arial"/>
              </a:rPr>
              <a:t>habitación,</a:t>
            </a:r>
            <a:r>
              <a:rPr sz="1190" i="1" spc="-26" dirty="0">
                <a:solidFill>
                  <a:srgbClr val="FFFFFF"/>
                </a:solidFill>
                <a:latin typeface="Arial"/>
                <a:cs typeface="Arial"/>
              </a:rPr>
              <a:t> </a:t>
            </a:r>
            <a:r>
              <a:rPr sz="1190" i="1" dirty="0">
                <a:solidFill>
                  <a:srgbClr val="FFFFFF"/>
                </a:solidFill>
                <a:latin typeface="Arial"/>
                <a:cs typeface="Arial"/>
              </a:rPr>
              <a:t>de</a:t>
            </a:r>
            <a:r>
              <a:rPr sz="1190" i="1" spc="-26" dirty="0">
                <a:solidFill>
                  <a:srgbClr val="FFFFFF"/>
                </a:solidFill>
                <a:latin typeface="Arial"/>
                <a:cs typeface="Arial"/>
              </a:rPr>
              <a:t> </a:t>
            </a:r>
            <a:r>
              <a:rPr sz="1190" i="1" spc="-13" dirty="0">
                <a:solidFill>
                  <a:srgbClr val="FFFFFF"/>
                </a:solidFill>
                <a:latin typeface="Arial"/>
                <a:cs typeface="Arial"/>
              </a:rPr>
              <a:t>negocio</a:t>
            </a:r>
            <a:r>
              <a:rPr sz="1190" i="1" spc="661" dirty="0">
                <a:solidFill>
                  <a:srgbClr val="FFFFFF"/>
                </a:solidFill>
                <a:latin typeface="Arial"/>
                <a:cs typeface="Arial"/>
              </a:rPr>
              <a:t> </a:t>
            </a:r>
            <a:r>
              <a:rPr sz="1190" i="1" dirty="0">
                <a:solidFill>
                  <a:srgbClr val="FFFFFF"/>
                </a:solidFill>
                <a:latin typeface="Arial"/>
                <a:cs typeface="Arial"/>
              </a:rPr>
              <a:t>o</a:t>
            </a:r>
            <a:r>
              <a:rPr sz="1190" i="1" spc="-7" dirty="0">
                <a:solidFill>
                  <a:srgbClr val="FFFFFF"/>
                </a:solidFill>
                <a:latin typeface="Arial"/>
                <a:cs typeface="Arial"/>
              </a:rPr>
              <a:t> </a:t>
            </a:r>
            <a:r>
              <a:rPr sz="1190" i="1" dirty="0">
                <a:solidFill>
                  <a:srgbClr val="FFFFFF"/>
                </a:solidFill>
                <a:latin typeface="Arial"/>
                <a:cs typeface="Arial"/>
              </a:rPr>
              <a:t>habitación</a:t>
            </a:r>
            <a:r>
              <a:rPr sz="1190" i="1" spc="-7" dirty="0">
                <a:solidFill>
                  <a:srgbClr val="FFFFFF"/>
                </a:solidFill>
                <a:latin typeface="Arial"/>
                <a:cs typeface="Arial"/>
              </a:rPr>
              <a:t> </a:t>
            </a:r>
            <a:r>
              <a:rPr sz="1190" i="1" dirty="0">
                <a:solidFill>
                  <a:srgbClr val="FFFFFF"/>
                </a:solidFill>
                <a:latin typeface="Arial"/>
                <a:cs typeface="Arial"/>
              </a:rPr>
              <a:t>temporal</a:t>
            </a:r>
            <a:r>
              <a:rPr sz="1190" i="1" spc="-7" dirty="0">
                <a:solidFill>
                  <a:srgbClr val="FFFFFF"/>
                </a:solidFill>
                <a:latin typeface="Arial"/>
                <a:cs typeface="Arial"/>
              </a:rPr>
              <a:t> </a:t>
            </a:r>
            <a:r>
              <a:rPr sz="1190" i="1" spc="-13" dirty="0">
                <a:solidFill>
                  <a:srgbClr val="FFFFFF"/>
                </a:solidFill>
                <a:latin typeface="Arial"/>
                <a:cs typeface="Arial"/>
              </a:rPr>
              <a:t>cuando </a:t>
            </a:r>
            <a:r>
              <a:rPr sz="1190" i="1" dirty="0">
                <a:solidFill>
                  <a:srgbClr val="FFFFFF"/>
                </a:solidFill>
                <a:latin typeface="Arial"/>
                <a:cs typeface="Arial"/>
              </a:rPr>
              <a:t>existen</a:t>
            </a:r>
            <a:r>
              <a:rPr sz="1190" i="1" spc="-7" dirty="0">
                <a:solidFill>
                  <a:srgbClr val="FFFFFF"/>
                </a:solidFill>
                <a:latin typeface="Arial"/>
                <a:cs typeface="Arial"/>
              </a:rPr>
              <a:t> </a:t>
            </a:r>
            <a:r>
              <a:rPr sz="1190" i="1" dirty="0">
                <a:solidFill>
                  <a:srgbClr val="FFFFFF"/>
                </a:solidFill>
                <a:latin typeface="Arial"/>
                <a:cs typeface="Arial"/>
              </a:rPr>
              <a:t>razones</a:t>
            </a:r>
            <a:r>
              <a:rPr sz="1190" i="1" spc="-7" dirty="0">
                <a:solidFill>
                  <a:srgbClr val="FFFFFF"/>
                </a:solidFill>
                <a:latin typeface="Arial"/>
                <a:cs typeface="Arial"/>
              </a:rPr>
              <a:t> </a:t>
            </a:r>
            <a:r>
              <a:rPr sz="1190" i="1" dirty="0">
                <a:solidFill>
                  <a:srgbClr val="FFFFFF"/>
                </a:solidFill>
                <a:latin typeface="Arial"/>
                <a:cs typeface="Arial"/>
              </a:rPr>
              <a:t>para</a:t>
            </a:r>
            <a:r>
              <a:rPr sz="1190" i="1" spc="-7" dirty="0">
                <a:solidFill>
                  <a:srgbClr val="FFFFFF"/>
                </a:solidFill>
                <a:latin typeface="Arial"/>
                <a:cs typeface="Arial"/>
              </a:rPr>
              <a:t> </a:t>
            </a:r>
            <a:r>
              <a:rPr sz="1190" i="1" spc="-13" dirty="0">
                <a:solidFill>
                  <a:srgbClr val="FFFFFF"/>
                </a:solidFill>
                <a:latin typeface="Arial"/>
                <a:cs typeface="Arial"/>
              </a:rPr>
              <a:t>pensar </a:t>
            </a:r>
            <a:r>
              <a:rPr sz="1190" i="1" dirty="0">
                <a:solidFill>
                  <a:srgbClr val="FFFFFF"/>
                </a:solidFill>
                <a:latin typeface="Arial"/>
                <a:cs typeface="Arial"/>
              </a:rPr>
              <a:t>que</a:t>
            </a:r>
            <a:r>
              <a:rPr sz="1190" i="1" spc="-7" dirty="0">
                <a:solidFill>
                  <a:srgbClr val="FFFFFF"/>
                </a:solidFill>
                <a:latin typeface="Arial"/>
                <a:cs typeface="Arial"/>
              </a:rPr>
              <a:t> </a:t>
            </a:r>
            <a:r>
              <a:rPr sz="1190" i="1" dirty="0">
                <a:solidFill>
                  <a:srgbClr val="FFFFFF"/>
                </a:solidFill>
                <a:latin typeface="Arial"/>
                <a:cs typeface="Arial"/>
              </a:rPr>
              <a:t>se</a:t>
            </a:r>
            <a:r>
              <a:rPr sz="1190" i="1" spc="-7" dirty="0">
                <a:solidFill>
                  <a:srgbClr val="FFFFFF"/>
                </a:solidFill>
                <a:latin typeface="Arial"/>
                <a:cs typeface="Arial"/>
              </a:rPr>
              <a:t> </a:t>
            </a:r>
            <a:r>
              <a:rPr sz="1190" i="1" dirty="0">
                <a:solidFill>
                  <a:srgbClr val="FFFFFF"/>
                </a:solidFill>
                <a:latin typeface="Arial"/>
                <a:cs typeface="Arial"/>
              </a:rPr>
              <a:t>oculta</a:t>
            </a:r>
            <a:r>
              <a:rPr sz="1190" i="1" spc="-7" dirty="0">
                <a:solidFill>
                  <a:srgbClr val="FFFFFF"/>
                </a:solidFill>
                <a:latin typeface="Arial"/>
                <a:cs typeface="Arial"/>
              </a:rPr>
              <a:t> </a:t>
            </a:r>
            <a:r>
              <a:rPr sz="1190" i="1" dirty="0">
                <a:solidFill>
                  <a:srgbClr val="FFFFFF"/>
                </a:solidFill>
                <a:latin typeface="Arial"/>
                <a:cs typeface="Arial"/>
              </a:rPr>
              <a:t>el</a:t>
            </a:r>
            <a:r>
              <a:rPr sz="1190" i="1" spc="-7" dirty="0">
                <a:solidFill>
                  <a:srgbClr val="FFFFFF"/>
                </a:solidFill>
                <a:latin typeface="Arial"/>
                <a:cs typeface="Arial"/>
              </a:rPr>
              <a:t> </a:t>
            </a:r>
            <a:r>
              <a:rPr sz="1190" i="1" spc="-13" dirty="0">
                <a:solidFill>
                  <a:srgbClr val="FFFFFF"/>
                </a:solidFill>
                <a:latin typeface="Arial"/>
                <a:cs typeface="Arial"/>
              </a:rPr>
              <a:t>imputado,</a:t>
            </a:r>
            <a:endParaRPr sz="1190">
              <a:latin typeface="Arial"/>
              <a:cs typeface="Arial"/>
            </a:endParaRPr>
          </a:p>
          <a:p>
            <a:pPr marL="117517" marR="107444" algn="ctr"/>
            <a:r>
              <a:rPr sz="1190" i="1" dirty="0">
                <a:solidFill>
                  <a:srgbClr val="FFFFFF"/>
                </a:solidFill>
                <a:latin typeface="Arial"/>
                <a:cs typeface="Arial"/>
              </a:rPr>
              <a:t>alguna</a:t>
            </a:r>
            <a:r>
              <a:rPr sz="1190" i="1" spc="-26" dirty="0">
                <a:solidFill>
                  <a:srgbClr val="FFFFFF"/>
                </a:solidFill>
                <a:latin typeface="Arial"/>
                <a:cs typeface="Arial"/>
              </a:rPr>
              <a:t> </a:t>
            </a:r>
            <a:r>
              <a:rPr sz="1190" i="1" dirty="0">
                <a:solidFill>
                  <a:srgbClr val="FFFFFF"/>
                </a:solidFill>
                <a:latin typeface="Arial"/>
                <a:cs typeface="Arial"/>
              </a:rPr>
              <a:t>persona</a:t>
            </a:r>
            <a:r>
              <a:rPr sz="1190" i="1" spc="-20" dirty="0">
                <a:solidFill>
                  <a:srgbClr val="FFFFFF"/>
                </a:solidFill>
                <a:latin typeface="Arial"/>
                <a:cs typeface="Arial"/>
              </a:rPr>
              <a:t> </a:t>
            </a:r>
            <a:r>
              <a:rPr sz="1190" i="1" dirty="0">
                <a:solidFill>
                  <a:srgbClr val="FFFFFF"/>
                </a:solidFill>
                <a:latin typeface="Arial"/>
                <a:cs typeface="Arial"/>
              </a:rPr>
              <a:t>evadida,</a:t>
            </a:r>
            <a:r>
              <a:rPr sz="1190" i="1" spc="-20" dirty="0">
                <a:solidFill>
                  <a:srgbClr val="FFFFFF"/>
                </a:solidFill>
                <a:latin typeface="Arial"/>
                <a:cs typeface="Arial"/>
              </a:rPr>
              <a:t> </a:t>
            </a:r>
            <a:r>
              <a:rPr sz="1190" i="1" spc="-13" dirty="0">
                <a:solidFill>
                  <a:srgbClr val="FFFFFF"/>
                </a:solidFill>
                <a:latin typeface="Arial"/>
                <a:cs typeface="Arial"/>
              </a:rPr>
              <a:t>bienes </a:t>
            </a:r>
            <a:r>
              <a:rPr sz="1190" i="1" dirty="0">
                <a:solidFill>
                  <a:srgbClr val="FFFFFF"/>
                </a:solidFill>
                <a:latin typeface="Arial"/>
                <a:cs typeface="Arial"/>
              </a:rPr>
              <a:t>del</a:t>
            </a:r>
            <a:r>
              <a:rPr sz="1190" i="1" spc="-20" dirty="0">
                <a:solidFill>
                  <a:srgbClr val="FFFFFF"/>
                </a:solidFill>
                <a:latin typeface="Arial"/>
                <a:cs typeface="Arial"/>
              </a:rPr>
              <a:t> </a:t>
            </a:r>
            <a:r>
              <a:rPr sz="1190" i="1" dirty="0">
                <a:solidFill>
                  <a:srgbClr val="FFFFFF"/>
                </a:solidFill>
                <a:latin typeface="Arial"/>
                <a:cs typeface="Arial"/>
              </a:rPr>
              <a:t>delito</a:t>
            </a:r>
            <a:r>
              <a:rPr sz="1190" i="1" spc="-7" dirty="0">
                <a:solidFill>
                  <a:srgbClr val="FFFFFF"/>
                </a:solidFill>
                <a:latin typeface="Arial"/>
                <a:cs typeface="Arial"/>
              </a:rPr>
              <a:t> </a:t>
            </a:r>
            <a:r>
              <a:rPr sz="1190" i="1" dirty="0">
                <a:solidFill>
                  <a:srgbClr val="FFFFFF"/>
                </a:solidFill>
                <a:latin typeface="Arial"/>
                <a:cs typeface="Arial"/>
              </a:rPr>
              <a:t>o</a:t>
            </a:r>
            <a:r>
              <a:rPr sz="1190" i="1" spc="-7" dirty="0">
                <a:solidFill>
                  <a:srgbClr val="FFFFFF"/>
                </a:solidFill>
                <a:latin typeface="Arial"/>
                <a:cs typeface="Arial"/>
              </a:rPr>
              <a:t> </a:t>
            </a:r>
            <a:r>
              <a:rPr sz="1190" i="1" dirty="0">
                <a:solidFill>
                  <a:srgbClr val="FFFFFF"/>
                </a:solidFill>
                <a:latin typeface="Arial"/>
                <a:cs typeface="Arial"/>
              </a:rPr>
              <a:t>bienes</a:t>
            </a:r>
            <a:r>
              <a:rPr sz="1190" i="1" spc="-7" dirty="0">
                <a:solidFill>
                  <a:srgbClr val="FFFFFF"/>
                </a:solidFill>
                <a:latin typeface="Arial"/>
                <a:cs typeface="Arial"/>
              </a:rPr>
              <a:t> </a:t>
            </a:r>
            <a:r>
              <a:rPr sz="1190" i="1" spc="-13" dirty="0">
                <a:solidFill>
                  <a:srgbClr val="FFFFFF"/>
                </a:solidFill>
                <a:latin typeface="Arial"/>
                <a:cs typeface="Arial"/>
              </a:rPr>
              <a:t>relevantes </a:t>
            </a:r>
            <a:r>
              <a:rPr sz="1190" i="1" dirty="0">
                <a:solidFill>
                  <a:srgbClr val="FFFFFF"/>
                </a:solidFill>
                <a:latin typeface="Arial"/>
                <a:cs typeface="Arial"/>
              </a:rPr>
              <a:t>para</a:t>
            </a:r>
            <a:r>
              <a:rPr sz="1190" i="1" spc="-7" dirty="0">
                <a:solidFill>
                  <a:srgbClr val="FFFFFF"/>
                </a:solidFill>
                <a:latin typeface="Arial"/>
                <a:cs typeface="Arial"/>
              </a:rPr>
              <a:t> </a:t>
            </a:r>
            <a:r>
              <a:rPr sz="1190" i="1" dirty="0">
                <a:solidFill>
                  <a:srgbClr val="FFFFFF"/>
                </a:solidFill>
                <a:latin typeface="Arial"/>
                <a:cs typeface="Arial"/>
              </a:rPr>
              <a:t>la</a:t>
            </a:r>
            <a:r>
              <a:rPr sz="1190" i="1" spc="-7" dirty="0">
                <a:solidFill>
                  <a:srgbClr val="FFFFFF"/>
                </a:solidFill>
                <a:latin typeface="Arial"/>
                <a:cs typeface="Arial"/>
              </a:rPr>
              <a:t> </a:t>
            </a:r>
            <a:r>
              <a:rPr sz="1190" i="1" spc="-13" dirty="0">
                <a:solidFill>
                  <a:srgbClr val="FFFFFF"/>
                </a:solidFill>
                <a:latin typeface="Arial"/>
                <a:cs typeface="Arial"/>
              </a:rPr>
              <a:t>investigación.</a:t>
            </a:r>
            <a:endParaRPr sz="1190">
              <a:latin typeface="Arial"/>
              <a:cs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1ECF80-76C6-4EB2-A2AF-97FD783B385C}"/>
              </a:ext>
            </a:extLst>
          </p:cNvPr>
          <p:cNvSpPr>
            <a:spLocks noGrp="1"/>
          </p:cNvSpPr>
          <p:nvPr>
            <p:ph type="title"/>
          </p:nvPr>
        </p:nvSpPr>
        <p:spPr/>
        <p:txBody>
          <a:bodyPr/>
          <a:lstStyle/>
          <a:p>
            <a:endParaRPr lang="es-PE"/>
          </a:p>
        </p:txBody>
      </p:sp>
      <p:sp>
        <p:nvSpPr>
          <p:cNvPr id="3" name="Marcador de contenido 2">
            <a:extLst>
              <a:ext uri="{FF2B5EF4-FFF2-40B4-BE49-F238E27FC236}">
                <a16:creationId xmlns:a16="http://schemas.microsoft.com/office/drawing/2014/main" id="{8598D891-CD5F-4B87-B77C-F3D3D97C3CB0}"/>
              </a:ext>
            </a:extLst>
          </p:cNvPr>
          <p:cNvSpPr>
            <a:spLocks noGrp="1"/>
          </p:cNvSpPr>
          <p:nvPr>
            <p:ph idx="1"/>
          </p:nvPr>
        </p:nvSpPr>
        <p:spPr/>
        <p:txBody>
          <a:bodyPr>
            <a:normAutofit/>
          </a:bodyPr>
          <a:lstStyle/>
          <a:p>
            <a:pPr marL="0" indent="0" algn="ctr">
              <a:buNone/>
            </a:pPr>
            <a:endParaRPr lang="es-PE" sz="4000" dirty="0">
              <a:latin typeface="Arial MT"/>
            </a:endParaRPr>
          </a:p>
          <a:p>
            <a:pPr marL="0" indent="0" algn="ctr">
              <a:buNone/>
            </a:pPr>
            <a:endParaRPr lang="es-PE" sz="4000" dirty="0">
              <a:latin typeface="Arial MT"/>
            </a:endParaRPr>
          </a:p>
          <a:p>
            <a:pPr marL="0" indent="0" algn="ctr">
              <a:buNone/>
            </a:pPr>
            <a:r>
              <a:rPr lang="es-PE" sz="4000" dirty="0">
                <a:latin typeface="Arial MT"/>
              </a:rPr>
              <a:t>EXHIBICION FORZOSA, INCAUTACION Y SECUESTRO DE BIENES</a:t>
            </a:r>
          </a:p>
        </p:txBody>
      </p:sp>
    </p:spTree>
    <p:extLst>
      <p:ext uri="{BB962C8B-B14F-4D97-AF65-F5344CB8AC3E}">
        <p14:creationId xmlns:p14="http://schemas.microsoft.com/office/powerpoint/2010/main" val="24753530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45845" y="6249524"/>
            <a:ext cx="9896673" cy="8394"/>
          </a:xfrm>
          <a:custGeom>
            <a:avLst/>
            <a:gdLst/>
            <a:ahLst/>
            <a:cxnLst/>
            <a:rect l="l" t="t" r="r" b="b"/>
            <a:pathLst>
              <a:path w="7486650" h="6350">
                <a:moveTo>
                  <a:pt x="7486196" y="0"/>
                </a:moveTo>
                <a:lnTo>
                  <a:pt x="0" y="0"/>
                </a:lnTo>
                <a:lnTo>
                  <a:pt x="0" y="6349"/>
                </a:lnTo>
                <a:lnTo>
                  <a:pt x="7486196" y="6349"/>
                </a:lnTo>
                <a:lnTo>
                  <a:pt x="7486196" y="0"/>
                </a:lnTo>
                <a:close/>
              </a:path>
            </a:pathLst>
          </a:custGeom>
          <a:solidFill>
            <a:srgbClr val="231F20"/>
          </a:solidFill>
        </p:spPr>
        <p:txBody>
          <a:bodyPr wrap="square" lIns="0" tIns="0" rIns="0" bIns="0" rtlCol="0"/>
          <a:lstStyle/>
          <a:p>
            <a:endParaRPr sz="2379"/>
          </a:p>
        </p:txBody>
      </p:sp>
      <p:grpSp>
        <p:nvGrpSpPr>
          <p:cNvPr id="3" name="object 3"/>
          <p:cNvGrpSpPr/>
          <p:nvPr/>
        </p:nvGrpSpPr>
        <p:grpSpPr>
          <a:xfrm>
            <a:off x="1145845" y="5902673"/>
            <a:ext cx="9896673" cy="187189"/>
            <a:chOff x="1799" y="4465262"/>
            <a:chExt cx="7486650" cy="141605"/>
          </a:xfrm>
        </p:grpSpPr>
        <p:sp>
          <p:nvSpPr>
            <p:cNvPr id="4" name="object 4"/>
            <p:cNvSpPr/>
            <p:nvPr/>
          </p:nvSpPr>
          <p:spPr>
            <a:xfrm>
              <a:off x="1799" y="4600375"/>
              <a:ext cx="7486650" cy="6350"/>
            </a:xfrm>
            <a:custGeom>
              <a:avLst/>
              <a:gdLst/>
              <a:ahLst/>
              <a:cxnLst/>
              <a:rect l="l" t="t" r="r" b="b"/>
              <a:pathLst>
                <a:path w="7486650" h="6350">
                  <a:moveTo>
                    <a:pt x="7486196" y="0"/>
                  </a:moveTo>
                  <a:lnTo>
                    <a:pt x="0" y="0"/>
                  </a:lnTo>
                  <a:lnTo>
                    <a:pt x="0" y="6350"/>
                  </a:lnTo>
                  <a:lnTo>
                    <a:pt x="7486196" y="6350"/>
                  </a:lnTo>
                  <a:lnTo>
                    <a:pt x="7486196" y="0"/>
                  </a:lnTo>
                  <a:close/>
                </a:path>
              </a:pathLst>
            </a:custGeom>
            <a:solidFill>
              <a:srgbClr val="231F20"/>
            </a:solidFill>
          </p:spPr>
          <p:txBody>
            <a:bodyPr wrap="square" lIns="0" tIns="0" rIns="0" bIns="0" rtlCol="0"/>
            <a:lstStyle/>
            <a:p>
              <a:endParaRPr sz="2379"/>
            </a:p>
          </p:txBody>
        </p:sp>
        <p:pic>
          <p:nvPicPr>
            <p:cNvPr id="5" name="object 5"/>
            <p:cNvPicPr/>
            <p:nvPr/>
          </p:nvPicPr>
          <p:blipFill>
            <a:blip r:embed="rId2" cstate="print"/>
            <a:stretch>
              <a:fillRect/>
            </a:stretch>
          </p:blipFill>
          <p:spPr>
            <a:xfrm>
              <a:off x="3630039" y="4465262"/>
              <a:ext cx="227926" cy="108000"/>
            </a:xfrm>
            <a:prstGeom prst="rect">
              <a:avLst/>
            </a:prstGeom>
          </p:spPr>
        </p:pic>
      </p:grpSp>
      <p:sp>
        <p:nvSpPr>
          <p:cNvPr id="6" name="object 6"/>
          <p:cNvSpPr txBox="1"/>
          <p:nvPr/>
        </p:nvSpPr>
        <p:spPr>
          <a:xfrm>
            <a:off x="1602566" y="609873"/>
            <a:ext cx="5733187" cy="383206"/>
          </a:xfrm>
          <a:prstGeom prst="rect">
            <a:avLst/>
          </a:prstGeom>
        </p:spPr>
        <p:txBody>
          <a:bodyPr vert="horz" wrap="square" lIns="0" tIns="16788" rIns="0" bIns="0" rtlCol="0">
            <a:spAutoFit/>
          </a:bodyPr>
          <a:lstStyle/>
          <a:p>
            <a:pPr marL="349193" marR="6715" indent="-333244">
              <a:spcBef>
                <a:spcPts val="132"/>
              </a:spcBef>
            </a:pPr>
            <a:r>
              <a:rPr sz="1190" dirty="0">
                <a:solidFill>
                  <a:srgbClr val="231F20"/>
                </a:solidFill>
                <a:latin typeface="Arial MT"/>
                <a:cs typeface="Arial MT"/>
              </a:rPr>
              <a:t>3.4.</a:t>
            </a:r>
            <a:r>
              <a:rPr sz="1190" spc="291" dirty="0">
                <a:solidFill>
                  <a:srgbClr val="231F20"/>
                </a:solidFill>
                <a:latin typeface="Arial MT"/>
                <a:cs typeface="Arial MT"/>
              </a:rPr>
              <a:t> </a:t>
            </a:r>
            <a:r>
              <a:rPr sz="1190" dirty="0">
                <a:solidFill>
                  <a:srgbClr val="231F20"/>
                </a:solidFill>
                <a:latin typeface="Arial MT"/>
                <a:cs typeface="Arial MT"/>
              </a:rPr>
              <a:t>EXHIBICIÓN</a:t>
            </a:r>
            <a:r>
              <a:rPr sz="1190" spc="463" dirty="0">
                <a:solidFill>
                  <a:srgbClr val="231F20"/>
                </a:solidFill>
                <a:latin typeface="Arial MT"/>
                <a:cs typeface="Arial MT"/>
              </a:rPr>
              <a:t> </a:t>
            </a:r>
            <a:r>
              <a:rPr sz="1190" dirty="0">
                <a:solidFill>
                  <a:srgbClr val="231F20"/>
                </a:solidFill>
                <a:latin typeface="Arial MT"/>
                <a:cs typeface="Arial MT"/>
              </a:rPr>
              <a:t>FORZOSA</a:t>
            </a:r>
            <a:r>
              <a:rPr sz="1190" spc="449" dirty="0">
                <a:solidFill>
                  <a:srgbClr val="231F20"/>
                </a:solidFill>
                <a:latin typeface="Arial MT"/>
                <a:cs typeface="Arial MT"/>
              </a:rPr>
              <a:t> </a:t>
            </a:r>
            <a:r>
              <a:rPr sz="1190" dirty="0">
                <a:solidFill>
                  <a:srgbClr val="231F20"/>
                </a:solidFill>
                <a:latin typeface="Arial MT"/>
                <a:cs typeface="Arial MT"/>
              </a:rPr>
              <a:t>E</a:t>
            </a:r>
            <a:r>
              <a:rPr sz="1190" spc="463" dirty="0">
                <a:solidFill>
                  <a:srgbClr val="231F20"/>
                </a:solidFill>
                <a:latin typeface="Arial MT"/>
                <a:cs typeface="Arial MT"/>
              </a:rPr>
              <a:t> </a:t>
            </a:r>
            <a:r>
              <a:rPr sz="1190" dirty="0">
                <a:solidFill>
                  <a:srgbClr val="231F20"/>
                </a:solidFill>
                <a:latin typeface="Arial MT"/>
                <a:cs typeface="Arial MT"/>
              </a:rPr>
              <a:t>INCAUTACIÓN</a:t>
            </a:r>
            <a:r>
              <a:rPr sz="1190" spc="456" dirty="0">
                <a:solidFill>
                  <a:srgbClr val="231F20"/>
                </a:solidFill>
                <a:latin typeface="Arial MT"/>
                <a:cs typeface="Arial MT"/>
              </a:rPr>
              <a:t> </a:t>
            </a:r>
            <a:r>
              <a:rPr sz="1190" dirty="0">
                <a:solidFill>
                  <a:srgbClr val="231F20"/>
                </a:solidFill>
                <a:latin typeface="Arial MT"/>
                <a:cs typeface="Arial MT"/>
              </a:rPr>
              <a:t>DE</a:t>
            </a:r>
            <a:r>
              <a:rPr sz="1190" spc="463" dirty="0">
                <a:solidFill>
                  <a:srgbClr val="231F20"/>
                </a:solidFill>
                <a:latin typeface="Arial MT"/>
                <a:cs typeface="Arial MT"/>
              </a:rPr>
              <a:t> </a:t>
            </a:r>
            <a:r>
              <a:rPr sz="1190" dirty="0">
                <a:solidFill>
                  <a:srgbClr val="231F20"/>
                </a:solidFill>
                <a:latin typeface="Arial MT"/>
                <a:cs typeface="Arial MT"/>
              </a:rPr>
              <a:t>BIENES</a:t>
            </a:r>
            <a:r>
              <a:rPr sz="1190" spc="456" dirty="0">
                <a:solidFill>
                  <a:srgbClr val="231F20"/>
                </a:solidFill>
                <a:latin typeface="Arial MT"/>
                <a:cs typeface="Arial MT"/>
              </a:rPr>
              <a:t> </a:t>
            </a:r>
            <a:r>
              <a:rPr sz="1190" dirty="0">
                <a:solidFill>
                  <a:srgbClr val="231F20"/>
                </a:solidFill>
                <a:latin typeface="Arial MT"/>
                <a:cs typeface="Arial MT"/>
              </a:rPr>
              <a:t>EN</a:t>
            </a:r>
            <a:r>
              <a:rPr sz="1190" spc="463" dirty="0">
                <a:solidFill>
                  <a:srgbClr val="231F20"/>
                </a:solidFill>
                <a:latin typeface="Arial MT"/>
                <a:cs typeface="Arial MT"/>
              </a:rPr>
              <a:t> </a:t>
            </a:r>
            <a:r>
              <a:rPr sz="1190" spc="-13" dirty="0">
                <a:solidFill>
                  <a:srgbClr val="231F20"/>
                </a:solidFill>
                <a:latin typeface="Arial MT"/>
                <a:cs typeface="Arial MT"/>
              </a:rPr>
              <a:t>PROPIEDAD, </a:t>
            </a:r>
            <a:r>
              <a:rPr sz="1190" dirty="0">
                <a:solidFill>
                  <a:srgbClr val="231F20"/>
                </a:solidFill>
                <a:latin typeface="Arial MT"/>
                <a:cs typeface="Arial MT"/>
              </a:rPr>
              <a:t>POSESIÓN,</a:t>
            </a:r>
            <a:r>
              <a:rPr sz="1190" spc="-20" dirty="0">
                <a:solidFill>
                  <a:srgbClr val="231F20"/>
                </a:solidFill>
                <a:latin typeface="Arial MT"/>
                <a:cs typeface="Arial MT"/>
              </a:rPr>
              <a:t> </a:t>
            </a:r>
            <a:r>
              <a:rPr sz="1190" dirty="0">
                <a:solidFill>
                  <a:srgbClr val="231F20"/>
                </a:solidFill>
                <a:latin typeface="Arial MT"/>
                <a:cs typeface="Arial MT"/>
              </a:rPr>
              <a:t>ADMINISTRACIÓN,</a:t>
            </a:r>
            <a:r>
              <a:rPr sz="1190" spc="-13" dirty="0">
                <a:solidFill>
                  <a:srgbClr val="231F20"/>
                </a:solidFill>
                <a:latin typeface="Arial MT"/>
                <a:cs typeface="Arial MT"/>
              </a:rPr>
              <a:t> </a:t>
            </a:r>
            <a:r>
              <a:rPr sz="1190" dirty="0">
                <a:solidFill>
                  <a:srgbClr val="231F20"/>
                </a:solidFill>
                <a:latin typeface="Arial MT"/>
                <a:cs typeface="Arial MT"/>
              </a:rPr>
              <a:t>TENENCIA</a:t>
            </a:r>
            <a:r>
              <a:rPr sz="1190" spc="-13" dirty="0">
                <a:solidFill>
                  <a:srgbClr val="231F20"/>
                </a:solidFill>
                <a:latin typeface="Arial MT"/>
                <a:cs typeface="Arial MT"/>
              </a:rPr>
              <a:t> </a:t>
            </a:r>
            <a:r>
              <a:rPr sz="1190" dirty="0">
                <a:solidFill>
                  <a:srgbClr val="231F20"/>
                </a:solidFill>
                <a:latin typeface="Arial MT"/>
                <a:cs typeface="Arial MT"/>
              </a:rPr>
              <a:t>O</a:t>
            </a:r>
            <a:r>
              <a:rPr sz="1190" spc="-13" dirty="0">
                <a:solidFill>
                  <a:srgbClr val="231F20"/>
                </a:solidFill>
                <a:latin typeface="Arial MT"/>
                <a:cs typeface="Arial MT"/>
              </a:rPr>
              <a:t> </a:t>
            </a:r>
            <a:r>
              <a:rPr sz="1190" dirty="0">
                <a:solidFill>
                  <a:srgbClr val="231F20"/>
                </a:solidFill>
                <a:latin typeface="Arial MT"/>
                <a:cs typeface="Arial MT"/>
              </a:rPr>
              <a:t>AFÍN</a:t>
            </a:r>
            <a:r>
              <a:rPr sz="1190" spc="-20" dirty="0">
                <a:solidFill>
                  <a:srgbClr val="231F20"/>
                </a:solidFill>
                <a:latin typeface="Arial MT"/>
                <a:cs typeface="Arial MT"/>
              </a:rPr>
              <a:t> </a:t>
            </a:r>
            <a:r>
              <a:rPr sz="1190" dirty="0">
                <a:solidFill>
                  <a:srgbClr val="231F20"/>
                </a:solidFill>
                <a:latin typeface="Arial MT"/>
                <a:cs typeface="Arial MT"/>
              </a:rPr>
              <a:t>(arts.</a:t>
            </a:r>
            <a:r>
              <a:rPr sz="1190" spc="-13" dirty="0">
                <a:solidFill>
                  <a:srgbClr val="231F20"/>
                </a:solidFill>
                <a:latin typeface="Arial MT"/>
                <a:cs typeface="Arial MT"/>
              </a:rPr>
              <a:t> </a:t>
            </a:r>
            <a:r>
              <a:rPr sz="1190" dirty="0">
                <a:solidFill>
                  <a:srgbClr val="231F20"/>
                </a:solidFill>
                <a:latin typeface="Arial MT"/>
                <a:cs typeface="Arial MT"/>
              </a:rPr>
              <a:t>218-</a:t>
            </a:r>
            <a:r>
              <a:rPr sz="1190" spc="-13" dirty="0">
                <a:solidFill>
                  <a:srgbClr val="231F20"/>
                </a:solidFill>
                <a:latin typeface="Arial MT"/>
                <a:cs typeface="Arial MT"/>
              </a:rPr>
              <a:t> </a:t>
            </a:r>
            <a:r>
              <a:rPr sz="1190" spc="-26" dirty="0">
                <a:solidFill>
                  <a:srgbClr val="231F20"/>
                </a:solidFill>
                <a:latin typeface="Arial MT"/>
                <a:cs typeface="Arial MT"/>
              </a:rPr>
              <a:t>221)</a:t>
            </a:r>
            <a:endParaRPr sz="1190">
              <a:latin typeface="Arial MT"/>
              <a:cs typeface="Arial MT"/>
            </a:endParaRPr>
          </a:p>
        </p:txBody>
      </p:sp>
      <p:sp>
        <p:nvSpPr>
          <p:cNvPr id="12" name="object 12"/>
          <p:cNvSpPr txBox="1"/>
          <p:nvPr/>
        </p:nvSpPr>
        <p:spPr>
          <a:xfrm>
            <a:off x="8407756" y="5584193"/>
            <a:ext cx="487699" cy="166712"/>
          </a:xfrm>
          <a:prstGeom prst="rect">
            <a:avLst/>
          </a:prstGeom>
        </p:spPr>
        <p:txBody>
          <a:bodyPr vert="horz" wrap="square" lIns="0" tIns="0" rIns="0" bIns="0" rtlCol="0">
            <a:spAutoFit/>
          </a:bodyPr>
          <a:lstStyle/>
          <a:p>
            <a:pPr marL="16788">
              <a:lnSpc>
                <a:spcPts val="1281"/>
              </a:lnSpc>
            </a:pPr>
            <a:r>
              <a:rPr sz="1190" i="1" spc="-13" dirty="0">
                <a:solidFill>
                  <a:srgbClr val="FFFFFF"/>
                </a:solidFill>
                <a:latin typeface="Arial"/>
                <a:cs typeface="Arial"/>
              </a:rPr>
              <a:t>medio.</a:t>
            </a:r>
            <a:endParaRPr sz="1190">
              <a:latin typeface="Arial"/>
              <a:cs typeface="Arial"/>
            </a:endParaRPr>
          </a:p>
        </p:txBody>
      </p:sp>
      <p:sp>
        <p:nvSpPr>
          <p:cNvPr id="13" name="object 13"/>
          <p:cNvSpPr txBox="1">
            <a:spLocks noGrp="1"/>
          </p:cNvSpPr>
          <p:nvPr>
            <p:ph type="sldNum" sz="quarter" idx="7"/>
          </p:nvPr>
        </p:nvSpPr>
        <p:spPr>
          <a:xfrm>
            <a:off x="13669366" y="8489321"/>
            <a:ext cx="3626262" cy="309059"/>
          </a:xfrm>
          <a:prstGeom prst="rect">
            <a:avLst/>
          </a:prstGeom>
        </p:spPr>
        <p:txBody>
          <a:bodyPr vert="horz" wrap="square" lIns="0" tIns="0" rIns="0" bIns="0" rtlCol="0" anchor="ctr">
            <a:spAutoFit/>
          </a:bodyPr>
          <a:lstStyle/>
          <a:p>
            <a:pPr marR="5036" algn="ctr">
              <a:lnSpc>
                <a:spcPts val="1018"/>
              </a:lnSpc>
            </a:pPr>
            <a:fld id="{81D60167-4931-47E6-BA6A-407CBD079E47}" type="slidenum">
              <a:rPr spc="-33" dirty="0"/>
              <a:pPr marR="5036" algn="ctr">
                <a:lnSpc>
                  <a:spcPts val="1018"/>
                </a:lnSpc>
              </a:pPr>
              <a:t>23</a:t>
            </a:fld>
            <a:endParaRPr spc="-33" dirty="0"/>
          </a:p>
          <a:p>
            <a:pPr algn="ctr">
              <a:spcBef>
                <a:spcPts val="297"/>
              </a:spcBef>
            </a:pPr>
            <a:r>
              <a:rPr dirty="0">
                <a:solidFill>
                  <a:srgbClr val="231F20"/>
                </a:solidFill>
              </a:rPr>
              <a:t>Guía</a:t>
            </a:r>
            <a:r>
              <a:rPr spc="-33" dirty="0">
                <a:solidFill>
                  <a:srgbClr val="231F20"/>
                </a:solidFill>
              </a:rPr>
              <a:t> </a:t>
            </a:r>
            <a:r>
              <a:rPr dirty="0">
                <a:solidFill>
                  <a:srgbClr val="231F20"/>
                </a:solidFill>
              </a:rPr>
              <a:t>de</a:t>
            </a:r>
            <a:r>
              <a:rPr spc="-33" dirty="0">
                <a:solidFill>
                  <a:srgbClr val="231F20"/>
                </a:solidFill>
              </a:rPr>
              <a:t> </a:t>
            </a:r>
            <a:r>
              <a:rPr dirty="0">
                <a:solidFill>
                  <a:srgbClr val="231F20"/>
                </a:solidFill>
              </a:rPr>
              <a:t>Actuación</a:t>
            </a:r>
            <a:r>
              <a:rPr spc="-26" dirty="0">
                <a:solidFill>
                  <a:srgbClr val="231F20"/>
                </a:solidFill>
              </a:rPr>
              <a:t> </a:t>
            </a:r>
            <a:r>
              <a:rPr dirty="0">
                <a:solidFill>
                  <a:srgbClr val="231F20"/>
                </a:solidFill>
              </a:rPr>
              <a:t>Fiscal</a:t>
            </a:r>
            <a:r>
              <a:rPr spc="-33" dirty="0">
                <a:solidFill>
                  <a:srgbClr val="231F20"/>
                </a:solidFill>
              </a:rPr>
              <a:t> </a:t>
            </a:r>
            <a:r>
              <a:rPr dirty="0">
                <a:solidFill>
                  <a:srgbClr val="231F20"/>
                </a:solidFill>
              </a:rPr>
              <a:t>en</a:t>
            </a:r>
            <a:r>
              <a:rPr spc="-26" dirty="0">
                <a:solidFill>
                  <a:srgbClr val="231F20"/>
                </a:solidFill>
              </a:rPr>
              <a:t> </a:t>
            </a:r>
            <a:r>
              <a:rPr dirty="0">
                <a:solidFill>
                  <a:srgbClr val="231F20"/>
                </a:solidFill>
              </a:rPr>
              <a:t>el</a:t>
            </a:r>
            <a:r>
              <a:rPr spc="-33" dirty="0">
                <a:solidFill>
                  <a:srgbClr val="231F20"/>
                </a:solidFill>
              </a:rPr>
              <a:t> </a:t>
            </a:r>
            <a:r>
              <a:rPr dirty="0">
                <a:solidFill>
                  <a:srgbClr val="231F20"/>
                </a:solidFill>
              </a:rPr>
              <a:t>Código</a:t>
            </a:r>
            <a:r>
              <a:rPr spc="-26" dirty="0">
                <a:solidFill>
                  <a:srgbClr val="231F20"/>
                </a:solidFill>
              </a:rPr>
              <a:t> </a:t>
            </a:r>
            <a:r>
              <a:rPr dirty="0">
                <a:solidFill>
                  <a:srgbClr val="231F20"/>
                </a:solidFill>
              </a:rPr>
              <a:t>Procesal</a:t>
            </a:r>
            <a:r>
              <a:rPr spc="-33" dirty="0">
                <a:solidFill>
                  <a:srgbClr val="231F20"/>
                </a:solidFill>
              </a:rPr>
              <a:t> </a:t>
            </a:r>
            <a:r>
              <a:rPr spc="-13" dirty="0">
                <a:solidFill>
                  <a:srgbClr val="231F20"/>
                </a:solidFill>
              </a:rPr>
              <a:t>Penal</a:t>
            </a:r>
          </a:p>
        </p:txBody>
      </p:sp>
      <p:sp>
        <p:nvSpPr>
          <p:cNvPr id="7" name="object 7"/>
          <p:cNvSpPr txBox="1"/>
          <p:nvPr/>
        </p:nvSpPr>
        <p:spPr>
          <a:xfrm>
            <a:off x="1940572" y="1195860"/>
            <a:ext cx="5378116" cy="2826478"/>
          </a:xfrm>
          <a:prstGeom prst="rect">
            <a:avLst/>
          </a:prstGeom>
          <a:solidFill>
            <a:srgbClr val="00A4D2"/>
          </a:solidFill>
        </p:spPr>
        <p:txBody>
          <a:bodyPr vert="horz" wrap="square" lIns="0" tIns="149415" rIns="0" bIns="0" rtlCol="0">
            <a:spAutoFit/>
          </a:bodyPr>
          <a:lstStyle/>
          <a:p>
            <a:pPr marL="237552" marR="84780" indent="-145217" algn="just">
              <a:spcBef>
                <a:spcPts val="1176"/>
              </a:spcBef>
              <a:buFont typeface="Segoe UI Symbol"/>
              <a:buChar char="⚫"/>
              <a:tabLst>
                <a:tab pos="237552" algn="l"/>
              </a:tabLst>
            </a:pPr>
            <a:r>
              <a:rPr sz="1190" dirty="0">
                <a:solidFill>
                  <a:srgbClr val="FFFFFF"/>
                </a:solidFill>
                <a:latin typeface="Arial MT"/>
                <a:cs typeface="Arial MT"/>
              </a:rPr>
              <a:t>El Fiscal solicita orden al Juez de la Investigación Preparatoria. La </a:t>
            </a:r>
            <a:r>
              <a:rPr sz="1190" spc="-13" dirty="0">
                <a:solidFill>
                  <a:srgbClr val="FFFFFF"/>
                </a:solidFill>
                <a:latin typeface="Arial MT"/>
                <a:cs typeface="Arial MT"/>
              </a:rPr>
              <a:t>petición </a:t>
            </a:r>
            <a:r>
              <a:rPr sz="1190" dirty="0">
                <a:solidFill>
                  <a:srgbClr val="FFFFFF"/>
                </a:solidFill>
                <a:latin typeface="Arial MT"/>
                <a:cs typeface="Arial MT"/>
              </a:rPr>
              <a:t>es</a:t>
            </a:r>
            <a:r>
              <a:rPr sz="1190" spc="-26" dirty="0">
                <a:solidFill>
                  <a:srgbClr val="FFFFFF"/>
                </a:solidFill>
                <a:latin typeface="Arial MT"/>
                <a:cs typeface="Arial MT"/>
              </a:rPr>
              <a:t> </a:t>
            </a:r>
            <a:r>
              <a:rPr sz="1190" dirty="0">
                <a:solidFill>
                  <a:srgbClr val="FFFFFF"/>
                </a:solidFill>
                <a:latin typeface="Arial MT"/>
                <a:cs typeface="Arial MT"/>
              </a:rPr>
              <a:t>fundamentada</a:t>
            </a:r>
            <a:r>
              <a:rPr sz="1190" spc="-20" dirty="0">
                <a:solidFill>
                  <a:srgbClr val="FFFFFF"/>
                </a:solidFill>
                <a:latin typeface="Arial MT"/>
                <a:cs typeface="Arial MT"/>
              </a:rPr>
              <a:t> </a:t>
            </a:r>
            <a:r>
              <a:rPr sz="1190" dirty="0">
                <a:solidFill>
                  <a:srgbClr val="FFFFFF"/>
                </a:solidFill>
                <a:latin typeface="Arial MT"/>
                <a:cs typeface="Arial MT"/>
              </a:rPr>
              <a:t>y</a:t>
            </a:r>
            <a:r>
              <a:rPr sz="1190" spc="-20" dirty="0">
                <a:solidFill>
                  <a:srgbClr val="FFFFFF"/>
                </a:solidFill>
                <a:latin typeface="Arial MT"/>
                <a:cs typeface="Arial MT"/>
              </a:rPr>
              <a:t> </a:t>
            </a:r>
            <a:r>
              <a:rPr sz="1190" dirty="0">
                <a:solidFill>
                  <a:srgbClr val="FFFFFF"/>
                </a:solidFill>
                <a:latin typeface="Arial MT"/>
                <a:cs typeface="Arial MT"/>
              </a:rPr>
              <a:t>con</a:t>
            </a:r>
            <a:r>
              <a:rPr sz="1190" spc="-20" dirty="0">
                <a:solidFill>
                  <a:srgbClr val="FFFFFF"/>
                </a:solidFill>
                <a:latin typeface="Arial MT"/>
                <a:cs typeface="Arial MT"/>
              </a:rPr>
              <a:t> </a:t>
            </a:r>
            <a:r>
              <a:rPr sz="1190" dirty="0">
                <a:solidFill>
                  <a:srgbClr val="FFFFFF"/>
                </a:solidFill>
                <a:latin typeface="Arial MT"/>
                <a:cs typeface="Arial MT"/>
              </a:rPr>
              <a:t>las</a:t>
            </a:r>
            <a:r>
              <a:rPr sz="1190" spc="-20" dirty="0">
                <a:solidFill>
                  <a:srgbClr val="FFFFFF"/>
                </a:solidFill>
                <a:latin typeface="Arial MT"/>
                <a:cs typeface="Arial MT"/>
              </a:rPr>
              <a:t> </a:t>
            </a:r>
            <a:r>
              <a:rPr sz="1190" dirty="0">
                <a:solidFill>
                  <a:srgbClr val="FFFFFF"/>
                </a:solidFill>
                <a:latin typeface="Arial MT"/>
                <a:cs typeface="Arial MT"/>
              </a:rPr>
              <a:t>especificaciones</a:t>
            </a:r>
            <a:r>
              <a:rPr sz="1190" spc="-20" dirty="0">
                <a:solidFill>
                  <a:srgbClr val="FFFFFF"/>
                </a:solidFill>
                <a:latin typeface="Arial MT"/>
                <a:cs typeface="Arial MT"/>
              </a:rPr>
              <a:t> </a:t>
            </a:r>
            <a:r>
              <a:rPr sz="1190" spc="-13" dirty="0">
                <a:solidFill>
                  <a:srgbClr val="FFFFFF"/>
                </a:solidFill>
                <a:latin typeface="Arial MT"/>
                <a:cs typeface="Arial MT"/>
              </a:rPr>
              <a:t>necesarias.</a:t>
            </a:r>
            <a:endParaRPr sz="1190">
              <a:latin typeface="Arial MT"/>
              <a:cs typeface="Arial MT"/>
            </a:endParaRPr>
          </a:p>
          <a:p>
            <a:pPr marL="237552" marR="84780" indent="-145217" algn="just">
              <a:spcBef>
                <a:spcPts val="747"/>
              </a:spcBef>
              <a:buFont typeface="Segoe UI Symbol"/>
              <a:buChar char="⚫"/>
              <a:tabLst>
                <a:tab pos="237552" algn="l"/>
              </a:tabLst>
            </a:pPr>
            <a:r>
              <a:rPr sz="1190" dirty="0">
                <a:solidFill>
                  <a:srgbClr val="FFFFFF"/>
                </a:solidFill>
                <a:latin typeface="Arial MT"/>
                <a:cs typeface="Arial MT"/>
              </a:rPr>
              <a:t>El</a:t>
            </a:r>
            <a:r>
              <a:rPr sz="1190" spc="297" dirty="0">
                <a:solidFill>
                  <a:srgbClr val="FFFFFF"/>
                </a:solidFill>
                <a:latin typeface="Arial MT"/>
                <a:cs typeface="Arial MT"/>
              </a:rPr>
              <a:t> </a:t>
            </a:r>
            <a:r>
              <a:rPr sz="1190" dirty="0">
                <a:solidFill>
                  <a:srgbClr val="FFFFFF"/>
                </a:solidFill>
                <a:latin typeface="Arial MT"/>
                <a:cs typeface="Arial MT"/>
              </a:rPr>
              <a:t>Juez</a:t>
            </a:r>
            <a:r>
              <a:rPr sz="1190" spc="297" dirty="0">
                <a:solidFill>
                  <a:srgbClr val="FFFFFF"/>
                </a:solidFill>
                <a:latin typeface="Arial MT"/>
                <a:cs typeface="Arial MT"/>
              </a:rPr>
              <a:t> </a:t>
            </a:r>
            <a:r>
              <a:rPr sz="1190" dirty="0">
                <a:solidFill>
                  <a:srgbClr val="FFFFFF"/>
                </a:solidFill>
                <a:latin typeface="Arial MT"/>
                <a:cs typeface="Arial MT"/>
              </a:rPr>
              <a:t>de</a:t>
            </a:r>
            <a:r>
              <a:rPr sz="1190" spc="297" dirty="0">
                <a:solidFill>
                  <a:srgbClr val="FFFFFF"/>
                </a:solidFill>
                <a:latin typeface="Arial MT"/>
                <a:cs typeface="Arial MT"/>
              </a:rPr>
              <a:t> </a:t>
            </a:r>
            <a:r>
              <a:rPr sz="1190" dirty="0">
                <a:solidFill>
                  <a:srgbClr val="FFFFFF"/>
                </a:solidFill>
                <a:latin typeface="Arial MT"/>
                <a:cs typeface="Arial MT"/>
              </a:rPr>
              <a:t>la</a:t>
            </a:r>
            <a:r>
              <a:rPr sz="1190" spc="297" dirty="0">
                <a:solidFill>
                  <a:srgbClr val="FFFFFF"/>
                </a:solidFill>
                <a:latin typeface="Arial MT"/>
                <a:cs typeface="Arial MT"/>
              </a:rPr>
              <a:t> </a:t>
            </a:r>
            <a:r>
              <a:rPr sz="1190" dirty="0">
                <a:solidFill>
                  <a:srgbClr val="FFFFFF"/>
                </a:solidFill>
                <a:latin typeface="Arial MT"/>
                <a:cs typeface="Arial MT"/>
              </a:rPr>
              <a:t>Investigación</a:t>
            </a:r>
            <a:r>
              <a:rPr sz="1190" spc="297" dirty="0">
                <a:solidFill>
                  <a:srgbClr val="FFFFFF"/>
                </a:solidFill>
                <a:latin typeface="Arial MT"/>
                <a:cs typeface="Arial MT"/>
              </a:rPr>
              <a:t> </a:t>
            </a:r>
            <a:r>
              <a:rPr sz="1190" dirty="0">
                <a:solidFill>
                  <a:srgbClr val="FFFFFF"/>
                </a:solidFill>
                <a:latin typeface="Arial MT"/>
                <a:cs typeface="Arial MT"/>
              </a:rPr>
              <a:t>Preparatoria</a:t>
            </a:r>
            <a:r>
              <a:rPr sz="1190" spc="297" dirty="0">
                <a:solidFill>
                  <a:srgbClr val="FFFFFF"/>
                </a:solidFill>
                <a:latin typeface="Arial MT"/>
                <a:cs typeface="Arial MT"/>
              </a:rPr>
              <a:t> </a:t>
            </a:r>
            <a:r>
              <a:rPr sz="1190" dirty="0">
                <a:solidFill>
                  <a:srgbClr val="FFFFFF"/>
                </a:solidFill>
                <a:latin typeface="Arial MT"/>
                <a:cs typeface="Arial MT"/>
              </a:rPr>
              <a:t>ordena</a:t>
            </a:r>
            <a:r>
              <a:rPr sz="1190" spc="297" dirty="0">
                <a:solidFill>
                  <a:srgbClr val="FFFFFF"/>
                </a:solidFill>
                <a:latin typeface="Arial MT"/>
                <a:cs typeface="Arial MT"/>
              </a:rPr>
              <a:t> </a:t>
            </a:r>
            <a:r>
              <a:rPr sz="1190" dirty="0">
                <a:solidFill>
                  <a:srgbClr val="FFFFFF"/>
                </a:solidFill>
                <a:latin typeface="Arial MT"/>
                <a:cs typeface="Arial MT"/>
              </a:rPr>
              <a:t>indicando</a:t>
            </a:r>
            <a:r>
              <a:rPr sz="1190" spc="297" dirty="0">
                <a:solidFill>
                  <a:srgbClr val="FFFFFF"/>
                </a:solidFill>
                <a:latin typeface="Arial MT"/>
                <a:cs typeface="Arial MT"/>
              </a:rPr>
              <a:t> </a:t>
            </a:r>
            <a:r>
              <a:rPr sz="1190" dirty="0">
                <a:solidFill>
                  <a:srgbClr val="FFFFFF"/>
                </a:solidFill>
                <a:latin typeface="Arial MT"/>
                <a:cs typeface="Arial MT"/>
              </a:rPr>
              <a:t>nombre</a:t>
            </a:r>
            <a:r>
              <a:rPr sz="1190" spc="303" dirty="0">
                <a:solidFill>
                  <a:srgbClr val="FFFFFF"/>
                </a:solidFill>
                <a:latin typeface="Arial MT"/>
                <a:cs typeface="Arial MT"/>
              </a:rPr>
              <a:t> </a:t>
            </a:r>
            <a:r>
              <a:rPr sz="1190" spc="-33" dirty="0">
                <a:solidFill>
                  <a:srgbClr val="FFFFFF"/>
                </a:solidFill>
                <a:latin typeface="Arial MT"/>
                <a:cs typeface="Arial MT"/>
              </a:rPr>
              <a:t>del </a:t>
            </a:r>
            <a:r>
              <a:rPr sz="1190" dirty="0">
                <a:solidFill>
                  <a:srgbClr val="FFFFFF"/>
                </a:solidFill>
                <a:latin typeface="Arial MT"/>
                <a:cs typeface="Arial MT"/>
              </a:rPr>
              <a:t>Fiscal,</a:t>
            </a:r>
            <a:r>
              <a:rPr sz="1190" spc="40" dirty="0">
                <a:solidFill>
                  <a:srgbClr val="FFFFFF"/>
                </a:solidFill>
                <a:latin typeface="Arial MT"/>
                <a:cs typeface="Arial MT"/>
              </a:rPr>
              <a:t> </a:t>
            </a:r>
            <a:r>
              <a:rPr sz="1190" dirty="0">
                <a:solidFill>
                  <a:srgbClr val="FFFFFF"/>
                </a:solidFill>
                <a:latin typeface="Arial MT"/>
                <a:cs typeface="Arial MT"/>
              </a:rPr>
              <a:t>designación</a:t>
            </a:r>
            <a:r>
              <a:rPr sz="1190" spc="40" dirty="0">
                <a:solidFill>
                  <a:srgbClr val="FFFFFF"/>
                </a:solidFill>
                <a:latin typeface="Arial MT"/>
                <a:cs typeface="Arial MT"/>
              </a:rPr>
              <a:t> </a:t>
            </a:r>
            <a:r>
              <a:rPr sz="1190" dirty="0">
                <a:solidFill>
                  <a:srgbClr val="FFFFFF"/>
                </a:solidFill>
                <a:latin typeface="Arial MT"/>
                <a:cs typeface="Arial MT"/>
              </a:rPr>
              <a:t>de</a:t>
            </a:r>
            <a:r>
              <a:rPr sz="1190" spc="40" dirty="0">
                <a:solidFill>
                  <a:srgbClr val="FFFFFF"/>
                </a:solidFill>
                <a:latin typeface="Arial MT"/>
                <a:cs typeface="Arial MT"/>
              </a:rPr>
              <a:t> </a:t>
            </a:r>
            <a:r>
              <a:rPr sz="1190" dirty="0">
                <a:solidFill>
                  <a:srgbClr val="FFFFFF"/>
                </a:solidFill>
                <a:latin typeface="Arial MT"/>
                <a:cs typeface="Arial MT"/>
              </a:rPr>
              <a:t>la</a:t>
            </a:r>
            <a:r>
              <a:rPr sz="1190" spc="40" dirty="0">
                <a:solidFill>
                  <a:srgbClr val="FFFFFF"/>
                </a:solidFill>
                <a:latin typeface="Arial MT"/>
                <a:cs typeface="Arial MT"/>
              </a:rPr>
              <a:t> </a:t>
            </a:r>
            <a:r>
              <a:rPr sz="1190" dirty="0">
                <a:solidFill>
                  <a:srgbClr val="FFFFFF"/>
                </a:solidFill>
                <a:latin typeface="Arial MT"/>
                <a:cs typeface="Arial MT"/>
              </a:rPr>
              <a:t>cosa</a:t>
            </a:r>
            <a:r>
              <a:rPr sz="1190" spc="40" dirty="0">
                <a:solidFill>
                  <a:srgbClr val="FFFFFF"/>
                </a:solidFill>
                <a:latin typeface="Arial MT"/>
                <a:cs typeface="Arial MT"/>
              </a:rPr>
              <a:t> </a:t>
            </a:r>
            <a:r>
              <a:rPr sz="1190" dirty="0">
                <a:solidFill>
                  <a:srgbClr val="FFFFFF"/>
                </a:solidFill>
                <a:latin typeface="Arial MT"/>
                <a:cs typeface="Arial MT"/>
              </a:rPr>
              <a:t>o</a:t>
            </a:r>
            <a:r>
              <a:rPr sz="1190" spc="40" dirty="0">
                <a:solidFill>
                  <a:srgbClr val="FFFFFF"/>
                </a:solidFill>
                <a:latin typeface="Arial MT"/>
                <a:cs typeface="Arial MT"/>
              </a:rPr>
              <a:t> </a:t>
            </a:r>
            <a:r>
              <a:rPr sz="1190" dirty="0">
                <a:solidFill>
                  <a:srgbClr val="FFFFFF"/>
                </a:solidFill>
                <a:latin typeface="Arial MT"/>
                <a:cs typeface="Arial MT"/>
              </a:rPr>
              <a:t>bien,</a:t>
            </a:r>
            <a:r>
              <a:rPr sz="1190" spc="40" dirty="0">
                <a:solidFill>
                  <a:srgbClr val="FFFFFF"/>
                </a:solidFill>
                <a:latin typeface="Arial MT"/>
                <a:cs typeface="Arial MT"/>
              </a:rPr>
              <a:t> </a:t>
            </a:r>
            <a:r>
              <a:rPr sz="1190" dirty="0">
                <a:solidFill>
                  <a:srgbClr val="FFFFFF"/>
                </a:solidFill>
                <a:latin typeface="Arial MT"/>
                <a:cs typeface="Arial MT"/>
              </a:rPr>
              <a:t>autorización</a:t>
            </a:r>
            <a:r>
              <a:rPr sz="1190" spc="40" dirty="0">
                <a:solidFill>
                  <a:srgbClr val="FFFFFF"/>
                </a:solidFill>
                <a:latin typeface="Arial MT"/>
                <a:cs typeface="Arial MT"/>
              </a:rPr>
              <a:t> </a:t>
            </a:r>
            <a:r>
              <a:rPr sz="1190" dirty="0">
                <a:solidFill>
                  <a:srgbClr val="FFFFFF"/>
                </a:solidFill>
                <a:latin typeface="Arial MT"/>
                <a:cs typeface="Arial MT"/>
              </a:rPr>
              <a:t>para</a:t>
            </a:r>
            <a:r>
              <a:rPr sz="1190" spc="40" dirty="0">
                <a:solidFill>
                  <a:srgbClr val="FFFFFF"/>
                </a:solidFill>
                <a:latin typeface="Arial MT"/>
                <a:cs typeface="Arial MT"/>
              </a:rPr>
              <a:t> </a:t>
            </a:r>
            <a:r>
              <a:rPr sz="1190" dirty="0">
                <a:solidFill>
                  <a:srgbClr val="FFFFFF"/>
                </a:solidFill>
                <a:latin typeface="Arial MT"/>
                <a:cs typeface="Arial MT"/>
              </a:rPr>
              <a:t>copiar,</a:t>
            </a:r>
            <a:r>
              <a:rPr sz="1190" spc="40" dirty="0">
                <a:solidFill>
                  <a:srgbClr val="FFFFFF"/>
                </a:solidFill>
                <a:latin typeface="Arial MT"/>
                <a:cs typeface="Arial MT"/>
              </a:rPr>
              <a:t> </a:t>
            </a:r>
            <a:r>
              <a:rPr sz="1190" spc="-13" dirty="0">
                <a:solidFill>
                  <a:srgbClr val="FFFFFF"/>
                </a:solidFill>
                <a:latin typeface="Arial MT"/>
                <a:cs typeface="Arial MT"/>
              </a:rPr>
              <a:t>fotografiar, </a:t>
            </a:r>
            <a:r>
              <a:rPr sz="1190" dirty="0">
                <a:solidFill>
                  <a:srgbClr val="FFFFFF"/>
                </a:solidFill>
                <a:latin typeface="Arial MT"/>
                <a:cs typeface="Arial MT"/>
              </a:rPr>
              <a:t>filmar</a:t>
            </a:r>
            <a:r>
              <a:rPr sz="1190" spc="-20" dirty="0">
                <a:solidFill>
                  <a:srgbClr val="FFFFFF"/>
                </a:solidFill>
                <a:latin typeface="Arial MT"/>
                <a:cs typeface="Arial MT"/>
              </a:rPr>
              <a:t> </a:t>
            </a:r>
            <a:r>
              <a:rPr sz="1190" dirty="0">
                <a:solidFill>
                  <a:srgbClr val="FFFFFF"/>
                </a:solidFill>
                <a:latin typeface="Arial MT"/>
                <a:cs typeface="Arial MT"/>
              </a:rPr>
              <a:t>o</a:t>
            </a:r>
            <a:r>
              <a:rPr sz="1190" spc="-13" dirty="0">
                <a:solidFill>
                  <a:srgbClr val="FFFFFF"/>
                </a:solidFill>
                <a:latin typeface="Arial MT"/>
                <a:cs typeface="Arial MT"/>
              </a:rPr>
              <a:t> </a:t>
            </a:r>
            <a:r>
              <a:rPr sz="1190" dirty="0">
                <a:solidFill>
                  <a:srgbClr val="FFFFFF"/>
                </a:solidFill>
                <a:latin typeface="Arial MT"/>
                <a:cs typeface="Arial MT"/>
              </a:rPr>
              <a:t>grabar</a:t>
            </a:r>
            <a:r>
              <a:rPr sz="1190" spc="-13" dirty="0">
                <a:solidFill>
                  <a:srgbClr val="FFFFFF"/>
                </a:solidFill>
                <a:latin typeface="Arial MT"/>
                <a:cs typeface="Arial MT"/>
              </a:rPr>
              <a:t> </a:t>
            </a:r>
            <a:r>
              <a:rPr sz="1190" dirty="0">
                <a:solidFill>
                  <a:srgbClr val="FFFFFF"/>
                </a:solidFill>
                <a:latin typeface="Arial MT"/>
                <a:cs typeface="Arial MT"/>
              </a:rPr>
              <a:t>y</a:t>
            </a:r>
            <a:r>
              <a:rPr sz="1190" spc="-13" dirty="0">
                <a:solidFill>
                  <a:srgbClr val="FFFFFF"/>
                </a:solidFill>
                <a:latin typeface="Arial MT"/>
                <a:cs typeface="Arial MT"/>
              </a:rPr>
              <a:t> </a:t>
            </a:r>
            <a:r>
              <a:rPr sz="1190" dirty="0">
                <a:solidFill>
                  <a:srgbClr val="FFFFFF"/>
                </a:solidFill>
                <a:latin typeface="Arial MT"/>
                <a:cs typeface="Arial MT"/>
              </a:rPr>
              <a:t>el</a:t>
            </a:r>
            <a:r>
              <a:rPr sz="1190" spc="-13" dirty="0">
                <a:solidFill>
                  <a:srgbClr val="FFFFFF"/>
                </a:solidFill>
                <a:latin typeface="Arial MT"/>
                <a:cs typeface="Arial MT"/>
              </a:rPr>
              <a:t> </a:t>
            </a:r>
            <a:r>
              <a:rPr sz="1190" dirty="0">
                <a:solidFill>
                  <a:srgbClr val="FFFFFF"/>
                </a:solidFill>
                <a:latin typeface="Arial MT"/>
                <a:cs typeface="Arial MT"/>
              </a:rPr>
              <a:t>apercibimiento</a:t>
            </a:r>
            <a:r>
              <a:rPr sz="1190" spc="-13" dirty="0">
                <a:solidFill>
                  <a:srgbClr val="FFFFFF"/>
                </a:solidFill>
                <a:latin typeface="Arial MT"/>
                <a:cs typeface="Arial MT"/>
              </a:rPr>
              <a:t> </a:t>
            </a:r>
            <a:r>
              <a:rPr sz="1190" dirty="0">
                <a:solidFill>
                  <a:srgbClr val="FFFFFF"/>
                </a:solidFill>
                <a:latin typeface="Arial MT"/>
                <a:cs typeface="Arial MT"/>
              </a:rPr>
              <a:t>de</a:t>
            </a:r>
            <a:r>
              <a:rPr sz="1190" spc="-13" dirty="0">
                <a:solidFill>
                  <a:srgbClr val="FFFFFF"/>
                </a:solidFill>
                <a:latin typeface="Arial MT"/>
                <a:cs typeface="Arial MT"/>
              </a:rPr>
              <a:t> </a:t>
            </a:r>
            <a:r>
              <a:rPr sz="1190" dirty="0">
                <a:solidFill>
                  <a:srgbClr val="FFFFFF"/>
                </a:solidFill>
                <a:latin typeface="Arial MT"/>
                <a:cs typeface="Arial MT"/>
              </a:rPr>
              <a:t>ley</a:t>
            </a:r>
            <a:r>
              <a:rPr sz="1190" spc="-13" dirty="0">
                <a:solidFill>
                  <a:srgbClr val="FFFFFF"/>
                </a:solidFill>
                <a:latin typeface="Arial MT"/>
                <a:cs typeface="Arial MT"/>
              </a:rPr>
              <a:t> </a:t>
            </a:r>
            <a:r>
              <a:rPr sz="1190" dirty="0">
                <a:solidFill>
                  <a:srgbClr val="FFFFFF"/>
                </a:solidFill>
                <a:latin typeface="Arial MT"/>
                <a:cs typeface="Arial MT"/>
              </a:rPr>
              <a:t>para</a:t>
            </a:r>
            <a:r>
              <a:rPr sz="1190" spc="-13" dirty="0">
                <a:solidFill>
                  <a:srgbClr val="FFFFFF"/>
                </a:solidFill>
                <a:latin typeface="Arial MT"/>
                <a:cs typeface="Arial MT"/>
              </a:rPr>
              <a:t> </a:t>
            </a:r>
            <a:r>
              <a:rPr sz="1190" dirty="0">
                <a:solidFill>
                  <a:srgbClr val="FFFFFF"/>
                </a:solidFill>
                <a:latin typeface="Arial MT"/>
                <a:cs typeface="Arial MT"/>
              </a:rPr>
              <a:t>el</a:t>
            </a:r>
            <a:r>
              <a:rPr sz="1190" spc="-13" dirty="0">
                <a:solidFill>
                  <a:srgbClr val="FFFFFF"/>
                </a:solidFill>
                <a:latin typeface="Arial MT"/>
                <a:cs typeface="Arial MT"/>
              </a:rPr>
              <a:t> </a:t>
            </a:r>
            <a:r>
              <a:rPr sz="1190" dirty="0">
                <a:solidFill>
                  <a:srgbClr val="FFFFFF"/>
                </a:solidFill>
                <a:latin typeface="Arial MT"/>
                <a:cs typeface="Arial MT"/>
              </a:rPr>
              <a:t>caso</a:t>
            </a:r>
            <a:r>
              <a:rPr sz="1190" spc="-13" dirty="0">
                <a:solidFill>
                  <a:srgbClr val="FFFFFF"/>
                </a:solidFill>
                <a:latin typeface="Arial MT"/>
                <a:cs typeface="Arial MT"/>
              </a:rPr>
              <a:t> </a:t>
            </a:r>
            <a:r>
              <a:rPr sz="1190" dirty="0">
                <a:solidFill>
                  <a:srgbClr val="FFFFFF"/>
                </a:solidFill>
                <a:latin typeface="Arial MT"/>
                <a:cs typeface="Arial MT"/>
              </a:rPr>
              <a:t>de</a:t>
            </a:r>
            <a:r>
              <a:rPr sz="1190" spc="-13" dirty="0">
                <a:solidFill>
                  <a:srgbClr val="FFFFFF"/>
                </a:solidFill>
                <a:latin typeface="Arial MT"/>
                <a:cs typeface="Arial MT"/>
              </a:rPr>
              <a:t> desobediencia </a:t>
            </a:r>
            <a:r>
              <a:rPr sz="1190" spc="-33" dirty="0">
                <a:solidFill>
                  <a:srgbClr val="FFFFFF"/>
                </a:solidFill>
                <a:latin typeface="Arial MT"/>
                <a:cs typeface="Arial MT"/>
              </a:rPr>
              <a:t>del </a:t>
            </a:r>
            <a:r>
              <a:rPr sz="1190" spc="-13" dirty="0">
                <a:solidFill>
                  <a:srgbClr val="FFFFFF"/>
                </a:solidFill>
                <a:latin typeface="Arial MT"/>
                <a:cs typeface="Arial MT"/>
              </a:rPr>
              <a:t>mandato.</a:t>
            </a:r>
            <a:endParaRPr sz="1190">
              <a:latin typeface="Arial MT"/>
              <a:cs typeface="Arial MT"/>
            </a:endParaRPr>
          </a:p>
          <a:p>
            <a:pPr marL="237552" indent="-144378" algn="just">
              <a:spcBef>
                <a:spcPts val="375"/>
              </a:spcBef>
              <a:buFont typeface="Segoe UI Symbol"/>
              <a:buChar char="⚫"/>
              <a:tabLst>
                <a:tab pos="237552" algn="l"/>
              </a:tabLst>
            </a:pPr>
            <a:r>
              <a:rPr sz="1190" dirty="0">
                <a:solidFill>
                  <a:srgbClr val="FFFFFF"/>
                </a:solidFill>
                <a:latin typeface="Arial MT"/>
                <a:cs typeface="Arial MT"/>
              </a:rPr>
              <a:t>El</a:t>
            </a:r>
            <a:r>
              <a:rPr sz="1190" spc="-26" dirty="0">
                <a:solidFill>
                  <a:srgbClr val="FFFFFF"/>
                </a:solidFill>
                <a:latin typeface="Arial MT"/>
                <a:cs typeface="Arial MT"/>
              </a:rPr>
              <a:t> </a:t>
            </a:r>
            <a:r>
              <a:rPr sz="1190" dirty="0">
                <a:solidFill>
                  <a:srgbClr val="FFFFFF"/>
                </a:solidFill>
                <a:latin typeface="Arial MT"/>
                <a:cs typeface="Arial MT"/>
              </a:rPr>
              <a:t>Fiscal</a:t>
            </a:r>
            <a:r>
              <a:rPr sz="1190" spc="-26" dirty="0">
                <a:solidFill>
                  <a:srgbClr val="FFFFFF"/>
                </a:solidFill>
                <a:latin typeface="Arial MT"/>
                <a:cs typeface="Arial MT"/>
              </a:rPr>
              <a:t> </a:t>
            </a:r>
            <a:r>
              <a:rPr sz="1190" spc="-13" dirty="0">
                <a:solidFill>
                  <a:srgbClr val="FFFFFF"/>
                </a:solidFill>
                <a:latin typeface="Arial MT"/>
                <a:cs typeface="Arial MT"/>
              </a:rPr>
              <a:t>debe:</a:t>
            </a:r>
            <a:endParaRPr sz="1190">
              <a:latin typeface="Arial MT"/>
              <a:cs typeface="Arial MT"/>
            </a:endParaRPr>
          </a:p>
          <a:p>
            <a:pPr marL="380251" marR="180472" lvl="1" indent="-147736" algn="just">
              <a:spcBef>
                <a:spcPts val="370"/>
              </a:spcBef>
              <a:buFont typeface="Segoe UI Symbol"/>
              <a:buChar char="◾"/>
              <a:tabLst>
                <a:tab pos="380251" algn="l"/>
              </a:tabLst>
            </a:pPr>
            <a:r>
              <a:rPr sz="1190" dirty="0">
                <a:solidFill>
                  <a:srgbClr val="FFFFFF"/>
                </a:solidFill>
                <a:latin typeface="Arial MT"/>
                <a:cs typeface="Arial MT"/>
              </a:rPr>
              <a:t>Ejecutar</a:t>
            </a:r>
            <a:r>
              <a:rPr sz="1190" spc="159" dirty="0">
                <a:solidFill>
                  <a:srgbClr val="FFFFFF"/>
                </a:solidFill>
                <a:latin typeface="Arial MT"/>
                <a:cs typeface="Arial MT"/>
              </a:rPr>
              <a:t> </a:t>
            </a:r>
            <a:r>
              <a:rPr sz="1190" dirty="0">
                <a:solidFill>
                  <a:srgbClr val="FFFFFF"/>
                </a:solidFill>
                <a:latin typeface="Arial MT"/>
                <a:cs typeface="Arial MT"/>
              </a:rPr>
              <a:t>inmediatamente</a:t>
            </a:r>
            <a:r>
              <a:rPr sz="1190" spc="172" dirty="0">
                <a:solidFill>
                  <a:srgbClr val="FFFFFF"/>
                </a:solidFill>
                <a:latin typeface="Arial MT"/>
                <a:cs typeface="Arial MT"/>
              </a:rPr>
              <a:t> </a:t>
            </a:r>
            <a:r>
              <a:rPr sz="1190" dirty="0">
                <a:solidFill>
                  <a:srgbClr val="FFFFFF"/>
                </a:solidFill>
                <a:latin typeface="Arial MT"/>
                <a:cs typeface="Arial MT"/>
              </a:rPr>
              <a:t>la</a:t>
            </a:r>
            <a:r>
              <a:rPr sz="1190" spc="178" dirty="0">
                <a:solidFill>
                  <a:srgbClr val="FFFFFF"/>
                </a:solidFill>
                <a:latin typeface="Arial MT"/>
                <a:cs typeface="Arial MT"/>
              </a:rPr>
              <a:t> </a:t>
            </a:r>
            <a:r>
              <a:rPr sz="1190" dirty="0">
                <a:solidFill>
                  <a:srgbClr val="FFFFFF"/>
                </a:solidFill>
                <a:latin typeface="Arial MT"/>
                <a:cs typeface="Arial MT"/>
              </a:rPr>
              <a:t>orden</a:t>
            </a:r>
            <a:r>
              <a:rPr sz="1190" spc="172" dirty="0">
                <a:solidFill>
                  <a:srgbClr val="FFFFFF"/>
                </a:solidFill>
                <a:latin typeface="Arial MT"/>
                <a:cs typeface="Arial MT"/>
              </a:rPr>
              <a:t> </a:t>
            </a:r>
            <a:r>
              <a:rPr sz="1190" dirty="0">
                <a:solidFill>
                  <a:srgbClr val="FFFFFF"/>
                </a:solidFill>
                <a:latin typeface="Arial MT"/>
                <a:cs typeface="Arial MT"/>
              </a:rPr>
              <a:t>con</a:t>
            </a:r>
            <a:r>
              <a:rPr sz="1190" spc="172" dirty="0">
                <a:solidFill>
                  <a:srgbClr val="FFFFFF"/>
                </a:solidFill>
                <a:latin typeface="Arial MT"/>
                <a:cs typeface="Arial MT"/>
              </a:rPr>
              <a:t> </a:t>
            </a:r>
            <a:r>
              <a:rPr sz="1190" dirty="0">
                <a:solidFill>
                  <a:srgbClr val="FFFFFF"/>
                </a:solidFill>
                <a:latin typeface="Arial MT"/>
                <a:cs typeface="Arial MT"/>
              </a:rPr>
              <a:t>apoyo</a:t>
            </a:r>
            <a:r>
              <a:rPr sz="1190" spc="178" dirty="0">
                <a:solidFill>
                  <a:srgbClr val="FFFFFF"/>
                </a:solidFill>
                <a:latin typeface="Arial MT"/>
                <a:cs typeface="Arial MT"/>
              </a:rPr>
              <a:t> </a:t>
            </a:r>
            <a:r>
              <a:rPr sz="1190" dirty="0">
                <a:solidFill>
                  <a:srgbClr val="FFFFFF"/>
                </a:solidFill>
                <a:latin typeface="Arial MT"/>
                <a:cs typeface="Arial MT"/>
              </a:rPr>
              <a:t>de</a:t>
            </a:r>
            <a:r>
              <a:rPr sz="1190" spc="172" dirty="0">
                <a:solidFill>
                  <a:srgbClr val="FFFFFF"/>
                </a:solidFill>
                <a:latin typeface="Arial MT"/>
                <a:cs typeface="Arial MT"/>
              </a:rPr>
              <a:t> </a:t>
            </a:r>
            <a:r>
              <a:rPr sz="1190" dirty="0">
                <a:solidFill>
                  <a:srgbClr val="FFFFFF"/>
                </a:solidFill>
                <a:latin typeface="Arial MT"/>
                <a:cs typeface="Arial MT"/>
              </a:rPr>
              <a:t>la</a:t>
            </a:r>
            <a:r>
              <a:rPr sz="1190" spc="172" dirty="0">
                <a:solidFill>
                  <a:srgbClr val="FFFFFF"/>
                </a:solidFill>
                <a:latin typeface="Arial MT"/>
                <a:cs typeface="Arial MT"/>
              </a:rPr>
              <a:t> </a:t>
            </a:r>
            <a:r>
              <a:rPr sz="1190" dirty="0">
                <a:solidFill>
                  <a:srgbClr val="FFFFFF"/>
                </a:solidFill>
                <a:latin typeface="Arial MT"/>
                <a:cs typeface="Arial MT"/>
              </a:rPr>
              <a:t>policía,</a:t>
            </a:r>
            <a:r>
              <a:rPr sz="1190" spc="178" dirty="0">
                <a:solidFill>
                  <a:srgbClr val="FFFFFF"/>
                </a:solidFill>
                <a:latin typeface="Arial MT"/>
                <a:cs typeface="Arial MT"/>
              </a:rPr>
              <a:t> </a:t>
            </a:r>
            <a:r>
              <a:rPr sz="1190" dirty="0">
                <a:solidFill>
                  <a:srgbClr val="FFFFFF"/>
                </a:solidFill>
                <a:latin typeface="Arial MT"/>
                <a:cs typeface="Arial MT"/>
              </a:rPr>
              <a:t>cita</a:t>
            </a:r>
            <a:r>
              <a:rPr sz="1190" spc="172" dirty="0">
                <a:solidFill>
                  <a:srgbClr val="FFFFFF"/>
                </a:solidFill>
                <a:latin typeface="Arial MT"/>
                <a:cs typeface="Arial MT"/>
              </a:rPr>
              <a:t> </a:t>
            </a:r>
            <a:r>
              <a:rPr sz="1190" dirty="0">
                <a:solidFill>
                  <a:srgbClr val="FFFFFF"/>
                </a:solidFill>
                <a:latin typeface="Arial MT"/>
                <a:cs typeface="Arial MT"/>
              </a:rPr>
              <a:t>a</a:t>
            </a:r>
            <a:r>
              <a:rPr sz="1190" spc="178" dirty="0">
                <a:solidFill>
                  <a:srgbClr val="FFFFFF"/>
                </a:solidFill>
                <a:latin typeface="Arial MT"/>
                <a:cs typeface="Arial MT"/>
              </a:rPr>
              <a:t> </a:t>
            </a:r>
            <a:r>
              <a:rPr sz="1190" spc="-33" dirty="0">
                <a:solidFill>
                  <a:srgbClr val="FFFFFF"/>
                </a:solidFill>
                <a:latin typeface="Arial MT"/>
                <a:cs typeface="Arial MT"/>
              </a:rPr>
              <a:t>las </a:t>
            </a:r>
            <a:r>
              <a:rPr sz="1190" dirty="0">
                <a:solidFill>
                  <a:srgbClr val="FFFFFF"/>
                </a:solidFill>
                <a:latin typeface="Arial MT"/>
                <a:cs typeface="Arial MT"/>
              </a:rPr>
              <a:t>partes</a:t>
            </a:r>
            <a:r>
              <a:rPr sz="1190" spc="145" dirty="0">
                <a:solidFill>
                  <a:srgbClr val="FFFFFF"/>
                </a:solidFill>
                <a:latin typeface="Arial MT"/>
                <a:cs typeface="Arial MT"/>
              </a:rPr>
              <a:t> </a:t>
            </a:r>
            <a:r>
              <a:rPr sz="1190" dirty="0">
                <a:solidFill>
                  <a:srgbClr val="FFFFFF"/>
                </a:solidFill>
                <a:latin typeface="Arial MT"/>
                <a:cs typeface="Arial MT"/>
              </a:rPr>
              <a:t>señalando</a:t>
            </a:r>
            <a:r>
              <a:rPr sz="1190" spc="165" dirty="0">
                <a:solidFill>
                  <a:srgbClr val="FFFFFF"/>
                </a:solidFill>
                <a:latin typeface="Arial MT"/>
                <a:cs typeface="Arial MT"/>
              </a:rPr>
              <a:t> </a:t>
            </a:r>
            <a:r>
              <a:rPr sz="1190" dirty="0">
                <a:solidFill>
                  <a:srgbClr val="FFFFFF"/>
                </a:solidFill>
                <a:latin typeface="Arial MT"/>
                <a:cs typeface="Arial MT"/>
              </a:rPr>
              <a:t>día</a:t>
            </a:r>
            <a:r>
              <a:rPr sz="1190" spc="165" dirty="0">
                <a:solidFill>
                  <a:srgbClr val="FFFFFF"/>
                </a:solidFill>
                <a:latin typeface="Arial MT"/>
                <a:cs typeface="Arial MT"/>
              </a:rPr>
              <a:t> </a:t>
            </a:r>
            <a:r>
              <a:rPr sz="1190" dirty="0">
                <a:solidFill>
                  <a:srgbClr val="FFFFFF"/>
                </a:solidFill>
                <a:latin typeface="Arial MT"/>
                <a:cs typeface="Arial MT"/>
              </a:rPr>
              <a:t>y</a:t>
            </a:r>
            <a:r>
              <a:rPr sz="1190" spc="165" dirty="0">
                <a:solidFill>
                  <a:srgbClr val="FFFFFF"/>
                </a:solidFill>
                <a:latin typeface="Arial MT"/>
                <a:cs typeface="Arial MT"/>
              </a:rPr>
              <a:t> </a:t>
            </a:r>
            <a:r>
              <a:rPr sz="1190" dirty="0">
                <a:solidFill>
                  <a:srgbClr val="FFFFFF"/>
                </a:solidFill>
                <a:latin typeface="Arial MT"/>
                <a:cs typeface="Arial MT"/>
              </a:rPr>
              <a:t>hora</a:t>
            </a:r>
            <a:r>
              <a:rPr sz="1190" spc="159" dirty="0">
                <a:solidFill>
                  <a:srgbClr val="FFFFFF"/>
                </a:solidFill>
                <a:latin typeface="Arial MT"/>
                <a:cs typeface="Arial MT"/>
              </a:rPr>
              <a:t> </a:t>
            </a:r>
            <a:r>
              <a:rPr sz="1190" dirty="0">
                <a:solidFill>
                  <a:srgbClr val="FFFFFF"/>
                </a:solidFill>
                <a:latin typeface="Arial MT"/>
                <a:cs typeface="Arial MT"/>
              </a:rPr>
              <a:t>para</a:t>
            </a:r>
            <a:r>
              <a:rPr sz="1190" spc="165" dirty="0">
                <a:solidFill>
                  <a:srgbClr val="FFFFFF"/>
                </a:solidFill>
                <a:latin typeface="Arial MT"/>
                <a:cs typeface="Arial MT"/>
              </a:rPr>
              <a:t> </a:t>
            </a:r>
            <a:r>
              <a:rPr sz="1190" dirty="0">
                <a:solidFill>
                  <a:srgbClr val="FFFFFF"/>
                </a:solidFill>
                <a:latin typeface="Arial MT"/>
                <a:cs typeface="Arial MT"/>
              </a:rPr>
              <a:t>la</a:t>
            </a:r>
            <a:r>
              <a:rPr sz="1190" spc="165" dirty="0">
                <a:solidFill>
                  <a:srgbClr val="FFFFFF"/>
                </a:solidFill>
                <a:latin typeface="Arial MT"/>
                <a:cs typeface="Arial MT"/>
              </a:rPr>
              <a:t> </a:t>
            </a:r>
            <a:r>
              <a:rPr sz="1190" dirty="0">
                <a:solidFill>
                  <a:srgbClr val="FFFFFF"/>
                </a:solidFill>
                <a:latin typeface="Arial MT"/>
                <a:cs typeface="Arial MT"/>
              </a:rPr>
              <a:t>diligencia,</a:t>
            </a:r>
            <a:r>
              <a:rPr sz="1190" spc="165" dirty="0">
                <a:solidFill>
                  <a:srgbClr val="FFFFFF"/>
                </a:solidFill>
                <a:latin typeface="Arial MT"/>
                <a:cs typeface="Arial MT"/>
              </a:rPr>
              <a:t> </a:t>
            </a:r>
            <a:r>
              <a:rPr sz="1190" dirty="0">
                <a:solidFill>
                  <a:srgbClr val="FFFFFF"/>
                </a:solidFill>
                <a:latin typeface="Arial MT"/>
                <a:cs typeface="Arial MT"/>
              </a:rPr>
              <a:t>en</a:t>
            </a:r>
            <a:r>
              <a:rPr sz="1190" spc="159" dirty="0">
                <a:solidFill>
                  <a:srgbClr val="FFFFFF"/>
                </a:solidFill>
                <a:latin typeface="Arial MT"/>
                <a:cs typeface="Arial MT"/>
              </a:rPr>
              <a:t> </a:t>
            </a:r>
            <a:r>
              <a:rPr sz="1190" dirty="0">
                <a:solidFill>
                  <a:srgbClr val="FFFFFF"/>
                </a:solidFill>
                <a:latin typeface="Arial MT"/>
                <a:cs typeface="Arial MT"/>
              </a:rPr>
              <a:t>caso</a:t>
            </a:r>
            <a:r>
              <a:rPr sz="1190" spc="165" dirty="0">
                <a:solidFill>
                  <a:srgbClr val="FFFFFF"/>
                </a:solidFill>
                <a:latin typeface="Arial MT"/>
                <a:cs typeface="Arial MT"/>
              </a:rPr>
              <a:t> </a:t>
            </a:r>
            <a:r>
              <a:rPr sz="1190" dirty="0">
                <a:solidFill>
                  <a:srgbClr val="FFFFFF"/>
                </a:solidFill>
                <a:latin typeface="Arial MT"/>
                <a:cs typeface="Arial MT"/>
              </a:rPr>
              <a:t>no</a:t>
            </a:r>
            <a:r>
              <a:rPr sz="1190" spc="165" dirty="0">
                <a:solidFill>
                  <a:srgbClr val="FFFFFF"/>
                </a:solidFill>
                <a:latin typeface="Arial MT"/>
                <a:cs typeface="Arial MT"/>
              </a:rPr>
              <a:t> </a:t>
            </a:r>
            <a:r>
              <a:rPr sz="1190" dirty="0">
                <a:solidFill>
                  <a:srgbClr val="FFFFFF"/>
                </a:solidFill>
                <a:latin typeface="Arial MT"/>
                <a:cs typeface="Arial MT"/>
              </a:rPr>
              <a:t>afecte</a:t>
            </a:r>
            <a:r>
              <a:rPr sz="1190" spc="165" dirty="0">
                <a:solidFill>
                  <a:srgbClr val="FFFFFF"/>
                </a:solidFill>
                <a:latin typeface="Arial MT"/>
                <a:cs typeface="Arial MT"/>
              </a:rPr>
              <a:t> </a:t>
            </a:r>
            <a:r>
              <a:rPr sz="1190" spc="-33" dirty="0">
                <a:solidFill>
                  <a:srgbClr val="FFFFFF"/>
                </a:solidFill>
                <a:latin typeface="Arial MT"/>
                <a:cs typeface="Arial MT"/>
              </a:rPr>
              <a:t>su </a:t>
            </a:r>
            <a:r>
              <a:rPr sz="1190" spc="-13" dirty="0">
                <a:solidFill>
                  <a:srgbClr val="FFFFFF"/>
                </a:solidFill>
                <a:latin typeface="Arial MT"/>
                <a:cs typeface="Arial MT"/>
              </a:rPr>
              <a:t>finalidad.</a:t>
            </a:r>
            <a:endParaRPr sz="1190">
              <a:latin typeface="Arial MT"/>
              <a:cs typeface="Arial MT"/>
            </a:endParaRPr>
          </a:p>
          <a:p>
            <a:pPr marL="380251" lvl="1" indent="-146896" algn="just">
              <a:spcBef>
                <a:spcPts val="377"/>
              </a:spcBef>
              <a:buFont typeface="Segoe UI Symbol"/>
              <a:buChar char="◾"/>
              <a:tabLst>
                <a:tab pos="380251" algn="l"/>
              </a:tabLst>
            </a:pPr>
            <a:r>
              <a:rPr sz="1190" dirty="0">
                <a:solidFill>
                  <a:srgbClr val="FFFFFF"/>
                </a:solidFill>
                <a:latin typeface="Arial MT"/>
                <a:cs typeface="Arial MT"/>
              </a:rPr>
              <a:t>Entregar</a:t>
            </a:r>
            <a:r>
              <a:rPr sz="1190" spc="-26" dirty="0">
                <a:solidFill>
                  <a:srgbClr val="FFFFFF"/>
                </a:solidFill>
                <a:latin typeface="Arial MT"/>
                <a:cs typeface="Arial MT"/>
              </a:rPr>
              <a:t> </a:t>
            </a:r>
            <a:r>
              <a:rPr sz="1190" dirty="0">
                <a:solidFill>
                  <a:srgbClr val="FFFFFF"/>
                </a:solidFill>
                <a:latin typeface="Arial MT"/>
                <a:cs typeface="Arial MT"/>
              </a:rPr>
              <a:t>una</a:t>
            </a:r>
            <a:r>
              <a:rPr sz="1190" spc="-26" dirty="0">
                <a:solidFill>
                  <a:srgbClr val="FFFFFF"/>
                </a:solidFill>
                <a:latin typeface="Arial MT"/>
                <a:cs typeface="Arial MT"/>
              </a:rPr>
              <a:t> </a:t>
            </a:r>
            <a:r>
              <a:rPr sz="1190" dirty="0">
                <a:solidFill>
                  <a:srgbClr val="FFFFFF"/>
                </a:solidFill>
                <a:latin typeface="Arial MT"/>
                <a:cs typeface="Arial MT"/>
              </a:rPr>
              <a:t>copia</a:t>
            </a:r>
            <a:r>
              <a:rPr sz="1190" spc="-20" dirty="0">
                <a:solidFill>
                  <a:srgbClr val="FFFFFF"/>
                </a:solidFill>
                <a:latin typeface="Arial MT"/>
                <a:cs typeface="Arial MT"/>
              </a:rPr>
              <a:t> </a:t>
            </a:r>
            <a:r>
              <a:rPr sz="1190" dirty="0">
                <a:solidFill>
                  <a:srgbClr val="FFFFFF"/>
                </a:solidFill>
                <a:latin typeface="Arial MT"/>
                <a:cs typeface="Arial MT"/>
              </a:rPr>
              <a:t>de</a:t>
            </a:r>
            <a:r>
              <a:rPr sz="1190" spc="-26" dirty="0">
                <a:solidFill>
                  <a:srgbClr val="FFFFFF"/>
                </a:solidFill>
                <a:latin typeface="Arial MT"/>
                <a:cs typeface="Arial MT"/>
              </a:rPr>
              <a:t> </a:t>
            </a:r>
            <a:r>
              <a:rPr sz="1190" dirty="0">
                <a:solidFill>
                  <a:srgbClr val="FFFFFF"/>
                </a:solidFill>
                <a:latin typeface="Arial MT"/>
                <a:cs typeface="Arial MT"/>
              </a:rPr>
              <a:t>la</a:t>
            </a:r>
            <a:r>
              <a:rPr sz="1190" spc="-20" dirty="0">
                <a:solidFill>
                  <a:srgbClr val="FFFFFF"/>
                </a:solidFill>
                <a:latin typeface="Arial MT"/>
                <a:cs typeface="Arial MT"/>
              </a:rPr>
              <a:t> </a:t>
            </a:r>
            <a:r>
              <a:rPr sz="1190" dirty="0">
                <a:solidFill>
                  <a:srgbClr val="FFFFFF"/>
                </a:solidFill>
                <a:latin typeface="Arial MT"/>
                <a:cs typeface="Arial MT"/>
              </a:rPr>
              <a:t>resolución</a:t>
            </a:r>
            <a:r>
              <a:rPr sz="1190" spc="-26" dirty="0">
                <a:solidFill>
                  <a:srgbClr val="FFFFFF"/>
                </a:solidFill>
                <a:latin typeface="Arial MT"/>
                <a:cs typeface="Arial MT"/>
              </a:rPr>
              <a:t> </a:t>
            </a:r>
            <a:r>
              <a:rPr sz="1190" dirty="0">
                <a:solidFill>
                  <a:srgbClr val="FFFFFF"/>
                </a:solidFill>
                <a:latin typeface="Arial MT"/>
                <a:cs typeface="Arial MT"/>
              </a:rPr>
              <a:t>al</a:t>
            </a:r>
            <a:r>
              <a:rPr sz="1190" spc="-20" dirty="0">
                <a:solidFill>
                  <a:srgbClr val="FFFFFF"/>
                </a:solidFill>
                <a:latin typeface="Arial MT"/>
                <a:cs typeface="Arial MT"/>
              </a:rPr>
              <a:t> </a:t>
            </a:r>
            <a:r>
              <a:rPr sz="1190" spc="-13" dirty="0">
                <a:solidFill>
                  <a:srgbClr val="FFFFFF"/>
                </a:solidFill>
                <a:latin typeface="Arial MT"/>
                <a:cs typeface="Arial MT"/>
              </a:rPr>
              <a:t>interesado.</a:t>
            </a:r>
            <a:endParaRPr sz="1190">
              <a:latin typeface="Arial MT"/>
              <a:cs typeface="Arial MT"/>
            </a:endParaRPr>
          </a:p>
          <a:p>
            <a:pPr marL="380251" marR="180472" lvl="1" indent="-147736" algn="just">
              <a:spcBef>
                <a:spcPts val="375"/>
              </a:spcBef>
              <a:buFont typeface="Segoe UI Symbol"/>
              <a:buChar char="◾"/>
              <a:tabLst>
                <a:tab pos="380251" algn="l"/>
              </a:tabLst>
            </a:pPr>
            <a:r>
              <a:rPr sz="1190" dirty="0">
                <a:solidFill>
                  <a:srgbClr val="FFFFFF"/>
                </a:solidFill>
                <a:latin typeface="Arial MT"/>
                <a:cs typeface="Arial MT"/>
              </a:rPr>
              <a:t>Registrar</a:t>
            </a:r>
            <a:r>
              <a:rPr sz="1190" spc="-20" dirty="0">
                <a:solidFill>
                  <a:srgbClr val="FFFFFF"/>
                </a:solidFill>
                <a:latin typeface="Arial MT"/>
                <a:cs typeface="Arial MT"/>
              </a:rPr>
              <a:t> </a:t>
            </a:r>
            <a:r>
              <a:rPr sz="1190" dirty="0">
                <a:solidFill>
                  <a:srgbClr val="FFFFFF"/>
                </a:solidFill>
                <a:latin typeface="Arial MT"/>
                <a:cs typeface="Arial MT"/>
              </a:rPr>
              <a:t>todo</a:t>
            </a:r>
            <a:r>
              <a:rPr sz="1190" spc="-20" dirty="0">
                <a:solidFill>
                  <a:srgbClr val="FFFFFF"/>
                </a:solidFill>
                <a:latin typeface="Arial MT"/>
                <a:cs typeface="Arial MT"/>
              </a:rPr>
              <a:t> </a:t>
            </a:r>
            <a:r>
              <a:rPr sz="1190" dirty="0">
                <a:solidFill>
                  <a:srgbClr val="FFFFFF"/>
                </a:solidFill>
                <a:latin typeface="Arial MT"/>
                <a:cs typeface="Arial MT"/>
              </a:rPr>
              <a:t>lo</a:t>
            </a:r>
            <a:r>
              <a:rPr sz="1190" spc="-20" dirty="0">
                <a:solidFill>
                  <a:srgbClr val="FFFFFF"/>
                </a:solidFill>
                <a:latin typeface="Arial MT"/>
                <a:cs typeface="Arial MT"/>
              </a:rPr>
              <a:t> </a:t>
            </a:r>
            <a:r>
              <a:rPr sz="1190" dirty="0">
                <a:solidFill>
                  <a:srgbClr val="FFFFFF"/>
                </a:solidFill>
                <a:latin typeface="Arial MT"/>
                <a:cs typeface="Arial MT"/>
              </a:rPr>
              <a:t>actuado</a:t>
            </a:r>
            <a:r>
              <a:rPr sz="1190" spc="-20" dirty="0">
                <a:solidFill>
                  <a:srgbClr val="FFFFFF"/>
                </a:solidFill>
                <a:latin typeface="Arial MT"/>
                <a:cs typeface="Arial MT"/>
              </a:rPr>
              <a:t> </a:t>
            </a:r>
            <a:r>
              <a:rPr sz="1190" dirty="0">
                <a:solidFill>
                  <a:srgbClr val="FFFFFF"/>
                </a:solidFill>
                <a:latin typeface="Arial MT"/>
                <a:cs typeface="Arial MT"/>
              </a:rPr>
              <a:t>en</a:t>
            </a:r>
            <a:r>
              <a:rPr sz="1190" spc="-20" dirty="0">
                <a:solidFill>
                  <a:srgbClr val="FFFFFF"/>
                </a:solidFill>
                <a:latin typeface="Arial MT"/>
                <a:cs typeface="Arial MT"/>
              </a:rPr>
              <a:t> </a:t>
            </a:r>
            <a:r>
              <a:rPr sz="1190" dirty="0">
                <a:solidFill>
                  <a:srgbClr val="FFFFFF"/>
                </a:solidFill>
                <a:latin typeface="Arial MT"/>
                <a:cs typeface="Arial MT"/>
              </a:rPr>
              <a:t>el</a:t>
            </a:r>
            <a:r>
              <a:rPr sz="1190" spc="-13" dirty="0">
                <a:solidFill>
                  <a:srgbClr val="FFFFFF"/>
                </a:solidFill>
                <a:latin typeface="Arial MT"/>
                <a:cs typeface="Arial MT"/>
              </a:rPr>
              <a:t> </a:t>
            </a:r>
            <a:r>
              <a:rPr sz="1190" dirty="0">
                <a:solidFill>
                  <a:srgbClr val="FFFFFF"/>
                </a:solidFill>
                <a:latin typeface="Arial MT"/>
                <a:cs typeface="Arial MT"/>
              </a:rPr>
              <a:t>acta</a:t>
            </a:r>
            <a:r>
              <a:rPr sz="1190" spc="-20" dirty="0">
                <a:solidFill>
                  <a:srgbClr val="FFFFFF"/>
                </a:solidFill>
                <a:latin typeface="Arial MT"/>
                <a:cs typeface="Arial MT"/>
              </a:rPr>
              <a:t> </a:t>
            </a:r>
            <a:r>
              <a:rPr sz="1190" dirty="0">
                <a:solidFill>
                  <a:srgbClr val="FFFFFF"/>
                </a:solidFill>
                <a:latin typeface="Arial MT"/>
                <a:cs typeface="Arial MT"/>
              </a:rPr>
              <a:t>y</a:t>
            </a:r>
            <a:r>
              <a:rPr sz="1190" spc="-20" dirty="0">
                <a:solidFill>
                  <a:srgbClr val="FFFFFF"/>
                </a:solidFill>
                <a:latin typeface="Arial MT"/>
                <a:cs typeface="Arial MT"/>
              </a:rPr>
              <a:t> </a:t>
            </a:r>
            <a:r>
              <a:rPr sz="1190" dirty="0">
                <a:solidFill>
                  <a:srgbClr val="FFFFFF"/>
                </a:solidFill>
                <a:latin typeface="Arial MT"/>
                <a:cs typeface="Arial MT"/>
              </a:rPr>
              <a:t>que</a:t>
            </a:r>
            <a:r>
              <a:rPr sz="1190" spc="-20" dirty="0">
                <a:solidFill>
                  <a:srgbClr val="FFFFFF"/>
                </a:solidFill>
                <a:latin typeface="Arial MT"/>
                <a:cs typeface="Arial MT"/>
              </a:rPr>
              <a:t> </a:t>
            </a:r>
            <a:r>
              <a:rPr sz="1190" dirty="0">
                <a:solidFill>
                  <a:srgbClr val="FFFFFF"/>
                </a:solidFill>
                <a:latin typeface="Arial MT"/>
                <a:cs typeface="Arial MT"/>
              </a:rPr>
              <a:t>firmen</a:t>
            </a:r>
            <a:r>
              <a:rPr sz="1190" spc="-20" dirty="0">
                <a:solidFill>
                  <a:srgbClr val="FFFFFF"/>
                </a:solidFill>
                <a:latin typeface="Arial MT"/>
                <a:cs typeface="Arial MT"/>
              </a:rPr>
              <a:t> </a:t>
            </a:r>
            <a:r>
              <a:rPr sz="1190" dirty="0">
                <a:solidFill>
                  <a:srgbClr val="FFFFFF"/>
                </a:solidFill>
                <a:latin typeface="Arial MT"/>
                <a:cs typeface="Arial MT"/>
              </a:rPr>
              <a:t>todos</a:t>
            </a:r>
            <a:r>
              <a:rPr sz="1190" spc="-20" dirty="0">
                <a:solidFill>
                  <a:srgbClr val="FFFFFF"/>
                </a:solidFill>
                <a:latin typeface="Arial MT"/>
                <a:cs typeface="Arial MT"/>
              </a:rPr>
              <a:t> </a:t>
            </a:r>
            <a:r>
              <a:rPr sz="1190" dirty="0">
                <a:solidFill>
                  <a:srgbClr val="FFFFFF"/>
                </a:solidFill>
                <a:latin typeface="Arial MT"/>
                <a:cs typeface="Arial MT"/>
              </a:rPr>
              <a:t>los</a:t>
            </a:r>
            <a:r>
              <a:rPr sz="1190" spc="-13" dirty="0">
                <a:solidFill>
                  <a:srgbClr val="FFFFFF"/>
                </a:solidFill>
                <a:latin typeface="Arial MT"/>
                <a:cs typeface="Arial MT"/>
              </a:rPr>
              <a:t> participantes </a:t>
            </a:r>
            <a:r>
              <a:rPr sz="1190" dirty="0">
                <a:solidFill>
                  <a:srgbClr val="FFFFFF"/>
                </a:solidFill>
                <a:latin typeface="Arial MT"/>
                <a:cs typeface="Arial MT"/>
              </a:rPr>
              <a:t>(usar</a:t>
            </a:r>
            <a:r>
              <a:rPr sz="1190" spc="-20" dirty="0">
                <a:solidFill>
                  <a:srgbClr val="FFFFFF"/>
                </a:solidFill>
                <a:latin typeface="Arial MT"/>
                <a:cs typeface="Arial MT"/>
              </a:rPr>
              <a:t> </a:t>
            </a:r>
            <a:r>
              <a:rPr sz="1190" dirty="0">
                <a:solidFill>
                  <a:srgbClr val="FFFFFF"/>
                </a:solidFill>
                <a:latin typeface="Arial MT"/>
                <a:cs typeface="Arial MT"/>
              </a:rPr>
              <a:t>acta</a:t>
            </a:r>
            <a:r>
              <a:rPr sz="1190" spc="-13" dirty="0">
                <a:solidFill>
                  <a:srgbClr val="FFFFFF"/>
                </a:solidFill>
                <a:latin typeface="Arial MT"/>
                <a:cs typeface="Arial MT"/>
              </a:rPr>
              <a:t> </a:t>
            </a:r>
            <a:r>
              <a:rPr sz="1190" dirty="0">
                <a:solidFill>
                  <a:srgbClr val="FFFFFF"/>
                </a:solidFill>
                <a:latin typeface="Arial MT"/>
                <a:cs typeface="Arial MT"/>
              </a:rPr>
              <a:t>A-</a:t>
            </a:r>
            <a:r>
              <a:rPr sz="1190" spc="-26" dirty="0">
                <a:solidFill>
                  <a:srgbClr val="FFFFFF"/>
                </a:solidFill>
                <a:latin typeface="Arial MT"/>
                <a:cs typeface="Arial MT"/>
              </a:rPr>
              <a:t>18).</a:t>
            </a:r>
            <a:endParaRPr sz="1190">
              <a:latin typeface="Arial MT"/>
              <a:cs typeface="Arial MT"/>
            </a:endParaRPr>
          </a:p>
        </p:txBody>
      </p:sp>
      <p:sp>
        <p:nvSpPr>
          <p:cNvPr id="9" name="object 9"/>
          <p:cNvSpPr txBox="1"/>
          <p:nvPr/>
        </p:nvSpPr>
        <p:spPr>
          <a:xfrm>
            <a:off x="8186607" y="1195860"/>
            <a:ext cx="2379734" cy="1265741"/>
          </a:xfrm>
          <a:prstGeom prst="rect">
            <a:avLst/>
          </a:prstGeom>
          <a:solidFill>
            <a:srgbClr val="6BB640"/>
          </a:solidFill>
        </p:spPr>
        <p:txBody>
          <a:bodyPr vert="horz" wrap="square" lIns="0" tIns="165364" rIns="0" bIns="0" rtlCol="0">
            <a:spAutoFit/>
          </a:bodyPr>
          <a:lstStyle/>
          <a:p>
            <a:pPr marL="105765" marR="95692" algn="ctr">
              <a:spcBef>
                <a:spcPts val="1302"/>
              </a:spcBef>
            </a:pPr>
            <a:r>
              <a:rPr sz="1190" i="1" dirty="0">
                <a:solidFill>
                  <a:srgbClr val="FFFFFF"/>
                </a:solidFill>
                <a:latin typeface="Arial"/>
                <a:cs typeface="Arial"/>
              </a:rPr>
              <a:t>El</a:t>
            </a:r>
            <a:r>
              <a:rPr sz="1190" i="1" spc="-7" dirty="0">
                <a:solidFill>
                  <a:srgbClr val="FFFFFF"/>
                </a:solidFill>
                <a:latin typeface="Arial"/>
                <a:cs typeface="Arial"/>
              </a:rPr>
              <a:t> </a:t>
            </a:r>
            <a:r>
              <a:rPr sz="1190" i="1" dirty="0">
                <a:solidFill>
                  <a:srgbClr val="FFFFFF"/>
                </a:solidFill>
                <a:latin typeface="Arial"/>
                <a:cs typeface="Arial"/>
              </a:rPr>
              <a:t>objetivo</a:t>
            </a:r>
            <a:r>
              <a:rPr sz="1190" i="1" spc="-7" dirty="0">
                <a:solidFill>
                  <a:srgbClr val="FFFFFF"/>
                </a:solidFill>
                <a:latin typeface="Arial"/>
                <a:cs typeface="Arial"/>
              </a:rPr>
              <a:t> </a:t>
            </a:r>
            <a:r>
              <a:rPr sz="1190" i="1" dirty="0">
                <a:solidFill>
                  <a:srgbClr val="FFFFFF"/>
                </a:solidFill>
                <a:latin typeface="Arial"/>
                <a:cs typeface="Arial"/>
              </a:rPr>
              <a:t>es</a:t>
            </a:r>
            <a:r>
              <a:rPr sz="1190" i="1" spc="-7" dirty="0">
                <a:solidFill>
                  <a:srgbClr val="FFFFFF"/>
                </a:solidFill>
                <a:latin typeface="Arial"/>
                <a:cs typeface="Arial"/>
              </a:rPr>
              <a:t> </a:t>
            </a:r>
            <a:r>
              <a:rPr sz="1190" i="1" dirty="0">
                <a:solidFill>
                  <a:srgbClr val="FFFFFF"/>
                </a:solidFill>
                <a:latin typeface="Arial"/>
                <a:cs typeface="Arial"/>
              </a:rPr>
              <a:t>obligar</a:t>
            </a:r>
            <a:r>
              <a:rPr sz="1190" i="1" spc="-7" dirty="0">
                <a:solidFill>
                  <a:srgbClr val="FFFFFF"/>
                </a:solidFill>
                <a:latin typeface="Arial"/>
                <a:cs typeface="Arial"/>
              </a:rPr>
              <a:t> </a:t>
            </a:r>
            <a:r>
              <a:rPr sz="1190" i="1" dirty="0">
                <a:solidFill>
                  <a:srgbClr val="FFFFFF"/>
                </a:solidFill>
                <a:latin typeface="Arial"/>
                <a:cs typeface="Arial"/>
              </a:rPr>
              <a:t>a</a:t>
            </a:r>
            <a:r>
              <a:rPr sz="1190" i="1" spc="-7" dirty="0">
                <a:solidFill>
                  <a:srgbClr val="FFFFFF"/>
                </a:solidFill>
                <a:latin typeface="Arial"/>
                <a:cs typeface="Arial"/>
              </a:rPr>
              <a:t> </a:t>
            </a:r>
            <a:r>
              <a:rPr sz="1190" i="1" spc="-33" dirty="0">
                <a:solidFill>
                  <a:srgbClr val="FFFFFF"/>
                </a:solidFill>
                <a:latin typeface="Arial"/>
                <a:cs typeface="Arial"/>
              </a:rPr>
              <a:t>una </a:t>
            </a:r>
            <a:r>
              <a:rPr sz="1190" i="1" dirty="0">
                <a:solidFill>
                  <a:srgbClr val="FFFFFF"/>
                </a:solidFill>
                <a:latin typeface="Arial"/>
                <a:cs typeface="Arial"/>
              </a:rPr>
              <a:t>persona</a:t>
            </a:r>
            <a:r>
              <a:rPr sz="1190" i="1" spc="-20" dirty="0">
                <a:solidFill>
                  <a:srgbClr val="FFFFFF"/>
                </a:solidFill>
                <a:latin typeface="Arial"/>
                <a:cs typeface="Arial"/>
              </a:rPr>
              <a:t> </a:t>
            </a:r>
            <a:r>
              <a:rPr sz="1190" i="1" dirty="0">
                <a:solidFill>
                  <a:srgbClr val="FFFFFF"/>
                </a:solidFill>
                <a:latin typeface="Arial"/>
                <a:cs typeface="Arial"/>
              </a:rPr>
              <a:t>a</a:t>
            </a:r>
            <a:r>
              <a:rPr sz="1190" i="1" spc="-13" dirty="0">
                <a:solidFill>
                  <a:srgbClr val="FFFFFF"/>
                </a:solidFill>
                <a:latin typeface="Arial"/>
                <a:cs typeface="Arial"/>
              </a:rPr>
              <a:t> </a:t>
            </a:r>
            <a:r>
              <a:rPr sz="1190" i="1" dirty="0">
                <a:solidFill>
                  <a:srgbClr val="FFFFFF"/>
                </a:solidFill>
                <a:latin typeface="Arial"/>
                <a:cs typeface="Arial"/>
              </a:rPr>
              <a:t>mostrar</a:t>
            </a:r>
            <a:r>
              <a:rPr sz="1190" i="1" spc="-13" dirty="0">
                <a:solidFill>
                  <a:srgbClr val="FFFFFF"/>
                </a:solidFill>
                <a:latin typeface="Arial"/>
                <a:cs typeface="Arial"/>
              </a:rPr>
              <a:t> </a:t>
            </a:r>
            <a:r>
              <a:rPr sz="1190" i="1" dirty="0">
                <a:solidFill>
                  <a:srgbClr val="FFFFFF"/>
                </a:solidFill>
                <a:latin typeface="Arial"/>
                <a:cs typeface="Arial"/>
              </a:rPr>
              <a:t>o</a:t>
            </a:r>
            <a:r>
              <a:rPr sz="1190" i="1" spc="-13" dirty="0">
                <a:solidFill>
                  <a:srgbClr val="FFFFFF"/>
                </a:solidFill>
                <a:latin typeface="Arial"/>
                <a:cs typeface="Arial"/>
              </a:rPr>
              <a:t> </a:t>
            </a:r>
            <a:r>
              <a:rPr sz="1190" i="1" dirty="0">
                <a:solidFill>
                  <a:srgbClr val="FFFFFF"/>
                </a:solidFill>
                <a:latin typeface="Arial"/>
                <a:cs typeface="Arial"/>
              </a:rPr>
              <a:t>entregar</a:t>
            </a:r>
            <a:r>
              <a:rPr sz="1190" i="1" spc="-20" dirty="0">
                <a:solidFill>
                  <a:srgbClr val="FFFFFF"/>
                </a:solidFill>
                <a:latin typeface="Arial"/>
                <a:cs typeface="Arial"/>
              </a:rPr>
              <a:t> </a:t>
            </a:r>
            <a:r>
              <a:rPr sz="1190" i="1" spc="-46" dirty="0">
                <a:solidFill>
                  <a:srgbClr val="FFFFFF"/>
                </a:solidFill>
                <a:latin typeface="Arial"/>
                <a:cs typeface="Arial"/>
              </a:rPr>
              <a:t>un </a:t>
            </a:r>
            <a:r>
              <a:rPr sz="1190" i="1" dirty="0">
                <a:solidFill>
                  <a:srgbClr val="FFFFFF"/>
                </a:solidFill>
                <a:latin typeface="Arial"/>
                <a:cs typeface="Arial"/>
              </a:rPr>
              <a:t>bien</a:t>
            </a:r>
            <a:r>
              <a:rPr sz="1190" i="1" spc="-7" dirty="0">
                <a:solidFill>
                  <a:srgbClr val="FFFFFF"/>
                </a:solidFill>
                <a:latin typeface="Arial"/>
                <a:cs typeface="Arial"/>
              </a:rPr>
              <a:t> </a:t>
            </a:r>
            <a:r>
              <a:rPr sz="1190" i="1" dirty="0">
                <a:solidFill>
                  <a:srgbClr val="FFFFFF"/>
                </a:solidFill>
                <a:latin typeface="Arial"/>
                <a:cs typeface="Arial"/>
              </a:rPr>
              <a:t>que</a:t>
            </a:r>
            <a:r>
              <a:rPr sz="1190" i="1" spc="-7" dirty="0">
                <a:solidFill>
                  <a:srgbClr val="FFFFFF"/>
                </a:solidFill>
                <a:latin typeface="Arial"/>
                <a:cs typeface="Arial"/>
              </a:rPr>
              <a:t> </a:t>
            </a:r>
            <a:r>
              <a:rPr sz="1190" i="1" dirty="0">
                <a:solidFill>
                  <a:srgbClr val="FFFFFF"/>
                </a:solidFill>
                <a:latin typeface="Arial"/>
                <a:cs typeface="Arial"/>
              </a:rPr>
              <a:t>sea</a:t>
            </a:r>
            <a:r>
              <a:rPr sz="1190" i="1" spc="-7" dirty="0">
                <a:solidFill>
                  <a:srgbClr val="FFFFFF"/>
                </a:solidFill>
                <a:latin typeface="Arial"/>
                <a:cs typeface="Arial"/>
              </a:rPr>
              <a:t> </a:t>
            </a:r>
            <a:r>
              <a:rPr sz="1190" i="1" dirty="0">
                <a:solidFill>
                  <a:srgbClr val="FFFFFF"/>
                </a:solidFill>
                <a:latin typeface="Arial"/>
                <a:cs typeface="Arial"/>
              </a:rPr>
              <a:t>cuerpo</a:t>
            </a:r>
            <a:r>
              <a:rPr sz="1190" i="1" spc="-7" dirty="0">
                <a:solidFill>
                  <a:srgbClr val="FFFFFF"/>
                </a:solidFill>
                <a:latin typeface="Arial"/>
                <a:cs typeface="Arial"/>
              </a:rPr>
              <a:t> </a:t>
            </a:r>
            <a:r>
              <a:rPr sz="1190" i="1" dirty="0">
                <a:solidFill>
                  <a:srgbClr val="FFFFFF"/>
                </a:solidFill>
                <a:latin typeface="Arial"/>
                <a:cs typeface="Arial"/>
              </a:rPr>
              <a:t>del</a:t>
            </a:r>
            <a:r>
              <a:rPr sz="1190" i="1" spc="-7" dirty="0">
                <a:solidFill>
                  <a:srgbClr val="FFFFFF"/>
                </a:solidFill>
                <a:latin typeface="Arial"/>
                <a:cs typeface="Arial"/>
              </a:rPr>
              <a:t> </a:t>
            </a:r>
            <a:r>
              <a:rPr sz="1190" i="1" spc="-13" dirty="0">
                <a:solidFill>
                  <a:srgbClr val="FFFFFF"/>
                </a:solidFill>
                <a:latin typeface="Arial"/>
                <a:cs typeface="Arial"/>
              </a:rPr>
              <a:t>delito</a:t>
            </a:r>
            <a:endParaRPr sz="1190">
              <a:latin typeface="Arial"/>
              <a:cs typeface="Arial"/>
            </a:endParaRPr>
          </a:p>
          <a:p>
            <a:pPr marL="118356" marR="107444" algn="ctr"/>
            <a:r>
              <a:rPr sz="1190" i="1" dirty="0">
                <a:solidFill>
                  <a:srgbClr val="FFFFFF"/>
                </a:solidFill>
                <a:latin typeface="Arial"/>
                <a:cs typeface="Arial"/>
              </a:rPr>
              <a:t>o</a:t>
            </a:r>
            <a:r>
              <a:rPr sz="1190" i="1" spc="-13" dirty="0">
                <a:solidFill>
                  <a:srgbClr val="FFFFFF"/>
                </a:solidFill>
                <a:latin typeface="Arial"/>
                <a:cs typeface="Arial"/>
              </a:rPr>
              <a:t> </a:t>
            </a:r>
            <a:r>
              <a:rPr sz="1190" i="1" dirty="0">
                <a:solidFill>
                  <a:srgbClr val="FFFFFF"/>
                </a:solidFill>
                <a:latin typeface="Arial"/>
                <a:cs typeface="Arial"/>
              </a:rPr>
              <a:t>relacionado</a:t>
            </a:r>
            <a:r>
              <a:rPr sz="1190" i="1" spc="-13" dirty="0">
                <a:solidFill>
                  <a:srgbClr val="FFFFFF"/>
                </a:solidFill>
                <a:latin typeface="Arial"/>
                <a:cs typeface="Arial"/>
              </a:rPr>
              <a:t> </a:t>
            </a:r>
            <a:r>
              <a:rPr sz="1190" i="1" dirty="0">
                <a:solidFill>
                  <a:srgbClr val="FFFFFF"/>
                </a:solidFill>
                <a:latin typeface="Arial"/>
                <a:cs typeface="Arial"/>
              </a:rPr>
              <a:t>con</a:t>
            </a:r>
            <a:r>
              <a:rPr sz="1190" i="1" spc="-13" dirty="0">
                <a:solidFill>
                  <a:srgbClr val="FFFFFF"/>
                </a:solidFill>
                <a:latin typeface="Arial"/>
                <a:cs typeface="Arial"/>
              </a:rPr>
              <a:t> </a:t>
            </a:r>
            <a:r>
              <a:rPr sz="1190" i="1" dirty="0">
                <a:solidFill>
                  <a:srgbClr val="FFFFFF"/>
                </a:solidFill>
                <a:latin typeface="Arial"/>
                <a:cs typeface="Arial"/>
              </a:rPr>
              <a:t>éste,</a:t>
            </a:r>
            <a:r>
              <a:rPr sz="1190" i="1" spc="-13" dirty="0">
                <a:solidFill>
                  <a:srgbClr val="FFFFFF"/>
                </a:solidFill>
                <a:latin typeface="Arial"/>
                <a:cs typeface="Arial"/>
              </a:rPr>
              <a:t> siempre </a:t>
            </a:r>
            <a:r>
              <a:rPr sz="1190" i="1" dirty="0">
                <a:solidFill>
                  <a:srgbClr val="FFFFFF"/>
                </a:solidFill>
                <a:latin typeface="Arial"/>
                <a:cs typeface="Arial"/>
              </a:rPr>
              <a:t>que</a:t>
            </a:r>
            <a:r>
              <a:rPr sz="1190" i="1" spc="-7" dirty="0">
                <a:solidFill>
                  <a:srgbClr val="FFFFFF"/>
                </a:solidFill>
                <a:latin typeface="Arial"/>
                <a:cs typeface="Arial"/>
              </a:rPr>
              <a:t> </a:t>
            </a:r>
            <a:r>
              <a:rPr sz="1190" i="1" dirty="0">
                <a:solidFill>
                  <a:srgbClr val="FFFFFF"/>
                </a:solidFill>
                <a:latin typeface="Arial"/>
                <a:cs typeface="Arial"/>
              </a:rPr>
              <a:t>dicha</a:t>
            </a:r>
            <a:r>
              <a:rPr sz="1190" i="1" spc="-7" dirty="0">
                <a:solidFill>
                  <a:srgbClr val="FFFFFF"/>
                </a:solidFill>
                <a:latin typeface="Arial"/>
                <a:cs typeface="Arial"/>
              </a:rPr>
              <a:t> </a:t>
            </a:r>
            <a:r>
              <a:rPr sz="1190" i="1" dirty="0">
                <a:solidFill>
                  <a:srgbClr val="FFFFFF"/>
                </a:solidFill>
                <a:latin typeface="Arial"/>
                <a:cs typeface="Arial"/>
              </a:rPr>
              <a:t>persona</a:t>
            </a:r>
            <a:r>
              <a:rPr sz="1190" i="1" spc="-7" dirty="0">
                <a:solidFill>
                  <a:srgbClr val="FFFFFF"/>
                </a:solidFill>
                <a:latin typeface="Arial"/>
                <a:cs typeface="Arial"/>
              </a:rPr>
              <a:t> </a:t>
            </a:r>
            <a:r>
              <a:rPr sz="1190" i="1" dirty="0">
                <a:solidFill>
                  <a:srgbClr val="FFFFFF"/>
                </a:solidFill>
                <a:latin typeface="Arial"/>
                <a:cs typeface="Arial"/>
              </a:rPr>
              <a:t>se</a:t>
            </a:r>
            <a:r>
              <a:rPr sz="1190" i="1" spc="-7" dirty="0">
                <a:solidFill>
                  <a:srgbClr val="FFFFFF"/>
                </a:solidFill>
                <a:latin typeface="Arial"/>
                <a:cs typeface="Arial"/>
              </a:rPr>
              <a:t> </a:t>
            </a:r>
            <a:r>
              <a:rPr sz="1190" i="1" spc="-26" dirty="0">
                <a:solidFill>
                  <a:srgbClr val="FFFFFF"/>
                </a:solidFill>
                <a:latin typeface="Arial"/>
                <a:cs typeface="Arial"/>
              </a:rPr>
              <a:t>haya </a:t>
            </a:r>
            <a:r>
              <a:rPr sz="1190" i="1" dirty="0">
                <a:solidFill>
                  <a:srgbClr val="FFFFFF"/>
                </a:solidFill>
                <a:latin typeface="Arial"/>
                <a:cs typeface="Arial"/>
              </a:rPr>
              <a:t>negado</a:t>
            </a:r>
            <a:r>
              <a:rPr sz="1190" i="1" spc="-7" dirty="0">
                <a:solidFill>
                  <a:srgbClr val="FFFFFF"/>
                </a:solidFill>
                <a:latin typeface="Arial"/>
                <a:cs typeface="Arial"/>
              </a:rPr>
              <a:t> </a:t>
            </a:r>
            <a:r>
              <a:rPr sz="1190" i="1" dirty="0">
                <a:solidFill>
                  <a:srgbClr val="FFFFFF"/>
                </a:solidFill>
                <a:latin typeface="Arial"/>
                <a:cs typeface="Arial"/>
              </a:rPr>
              <a:t>al</a:t>
            </a:r>
            <a:r>
              <a:rPr sz="1190" i="1" spc="-7" dirty="0">
                <a:solidFill>
                  <a:srgbClr val="FFFFFF"/>
                </a:solidFill>
                <a:latin typeface="Arial"/>
                <a:cs typeface="Arial"/>
              </a:rPr>
              <a:t> </a:t>
            </a:r>
            <a:r>
              <a:rPr sz="1190" i="1" dirty="0">
                <a:solidFill>
                  <a:srgbClr val="FFFFFF"/>
                </a:solidFill>
                <a:latin typeface="Arial"/>
                <a:cs typeface="Arial"/>
              </a:rPr>
              <a:t>requerimiento</a:t>
            </a:r>
            <a:r>
              <a:rPr sz="1190" i="1" spc="-7" dirty="0">
                <a:solidFill>
                  <a:srgbClr val="FFFFFF"/>
                </a:solidFill>
                <a:latin typeface="Arial"/>
                <a:cs typeface="Arial"/>
              </a:rPr>
              <a:t> </a:t>
            </a:r>
            <a:r>
              <a:rPr sz="1190" i="1" spc="-13" dirty="0">
                <a:solidFill>
                  <a:srgbClr val="FFFFFF"/>
                </a:solidFill>
                <a:latin typeface="Arial"/>
                <a:cs typeface="Arial"/>
              </a:rPr>
              <a:t>fiscal.</a:t>
            </a:r>
            <a:endParaRPr sz="1190">
              <a:latin typeface="Arial"/>
              <a:cs typeface="Arial"/>
            </a:endParaRPr>
          </a:p>
        </p:txBody>
      </p:sp>
      <p:sp>
        <p:nvSpPr>
          <p:cNvPr id="10" name="object 10"/>
          <p:cNvSpPr txBox="1"/>
          <p:nvPr/>
        </p:nvSpPr>
        <p:spPr>
          <a:xfrm>
            <a:off x="8186607" y="3473975"/>
            <a:ext cx="2379734" cy="2111872"/>
          </a:xfrm>
          <a:prstGeom prst="rect">
            <a:avLst/>
          </a:prstGeom>
          <a:solidFill>
            <a:srgbClr val="00A4D2"/>
          </a:solidFill>
        </p:spPr>
        <p:txBody>
          <a:bodyPr vert="horz" wrap="square" lIns="0" tIns="96532" rIns="0" bIns="0" rtlCol="0">
            <a:spAutoFit/>
          </a:bodyPr>
          <a:lstStyle/>
          <a:p>
            <a:pPr marL="94853" algn="just">
              <a:spcBef>
                <a:spcPts val="760"/>
              </a:spcBef>
            </a:pPr>
            <a:r>
              <a:rPr sz="1190" i="1" dirty="0">
                <a:solidFill>
                  <a:srgbClr val="FFFFFF"/>
                </a:solidFill>
                <a:latin typeface="Arial"/>
                <a:cs typeface="Arial"/>
              </a:rPr>
              <a:t>En</a:t>
            </a:r>
            <a:r>
              <a:rPr sz="1190" i="1" spc="-7" dirty="0">
                <a:solidFill>
                  <a:srgbClr val="FFFFFF"/>
                </a:solidFill>
                <a:latin typeface="Arial"/>
                <a:cs typeface="Arial"/>
              </a:rPr>
              <a:t> </a:t>
            </a:r>
            <a:r>
              <a:rPr sz="1190" i="1" spc="-13" dirty="0">
                <a:solidFill>
                  <a:srgbClr val="FFFFFF"/>
                </a:solidFill>
                <a:latin typeface="Arial"/>
                <a:cs typeface="Arial"/>
              </a:rPr>
              <a:t>incautación:</a:t>
            </a:r>
            <a:endParaRPr sz="1190">
              <a:latin typeface="Arial"/>
              <a:cs typeface="Arial"/>
            </a:endParaRPr>
          </a:p>
          <a:p>
            <a:pPr marL="237552" marR="84780" indent="-145217" algn="just">
              <a:buFont typeface="Segoe UI Symbol"/>
              <a:buChar char="⚫"/>
              <a:tabLst>
                <a:tab pos="237552" algn="l"/>
              </a:tabLst>
            </a:pPr>
            <a:r>
              <a:rPr sz="1190" i="1" dirty="0">
                <a:solidFill>
                  <a:srgbClr val="FFFFFF"/>
                </a:solidFill>
                <a:latin typeface="Arial"/>
                <a:cs typeface="Arial"/>
              </a:rPr>
              <a:t>Los</a:t>
            </a:r>
            <a:r>
              <a:rPr sz="1190" i="1" spc="185" dirty="0">
                <a:solidFill>
                  <a:srgbClr val="FFFFFF"/>
                </a:solidFill>
                <a:latin typeface="Arial"/>
                <a:cs typeface="Arial"/>
              </a:rPr>
              <a:t>  </a:t>
            </a:r>
            <a:r>
              <a:rPr sz="1190" i="1" dirty="0">
                <a:solidFill>
                  <a:srgbClr val="FFFFFF"/>
                </a:solidFill>
                <a:latin typeface="Arial"/>
                <a:cs typeface="Arial"/>
              </a:rPr>
              <a:t>bienes</a:t>
            </a:r>
            <a:r>
              <a:rPr sz="1190" i="1" spc="185" dirty="0">
                <a:solidFill>
                  <a:srgbClr val="FFFFFF"/>
                </a:solidFill>
                <a:latin typeface="Arial"/>
                <a:cs typeface="Arial"/>
              </a:rPr>
              <a:t>  </a:t>
            </a:r>
            <a:r>
              <a:rPr sz="1190" i="1" dirty="0">
                <a:solidFill>
                  <a:srgbClr val="FFFFFF"/>
                </a:solidFill>
                <a:latin typeface="Arial"/>
                <a:cs typeface="Arial"/>
              </a:rPr>
              <a:t>se</a:t>
            </a:r>
            <a:r>
              <a:rPr sz="1190" i="1" spc="185" dirty="0">
                <a:solidFill>
                  <a:srgbClr val="FFFFFF"/>
                </a:solidFill>
                <a:latin typeface="Arial"/>
                <a:cs typeface="Arial"/>
              </a:rPr>
              <a:t>  </a:t>
            </a:r>
            <a:r>
              <a:rPr sz="1190" i="1" dirty="0">
                <a:solidFill>
                  <a:srgbClr val="FFFFFF"/>
                </a:solidFill>
                <a:latin typeface="Arial"/>
                <a:cs typeface="Arial"/>
              </a:rPr>
              <a:t>registran</a:t>
            </a:r>
            <a:r>
              <a:rPr sz="1190" i="1" spc="185" dirty="0">
                <a:solidFill>
                  <a:srgbClr val="FFFFFF"/>
                </a:solidFill>
                <a:latin typeface="Arial"/>
                <a:cs typeface="Arial"/>
              </a:rPr>
              <a:t>  </a:t>
            </a:r>
            <a:r>
              <a:rPr sz="1190" i="1" spc="-66" dirty="0">
                <a:solidFill>
                  <a:srgbClr val="FFFFFF"/>
                </a:solidFill>
                <a:latin typeface="Arial"/>
                <a:cs typeface="Arial"/>
              </a:rPr>
              <a:t>e</a:t>
            </a:r>
            <a:r>
              <a:rPr sz="1190" i="1" spc="-13" dirty="0">
                <a:solidFill>
                  <a:srgbClr val="FFFFFF"/>
                </a:solidFill>
                <a:latin typeface="Arial"/>
                <a:cs typeface="Arial"/>
              </a:rPr>
              <a:t> inmovilizan.</a:t>
            </a:r>
            <a:endParaRPr sz="1190">
              <a:latin typeface="Arial"/>
              <a:cs typeface="Arial"/>
            </a:endParaRPr>
          </a:p>
          <a:p>
            <a:pPr marL="237552" marR="84780" indent="-145217" algn="just">
              <a:buFont typeface="Segoe UI Symbol"/>
              <a:buChar char="⚫"/>
              <a:tabLst>
                <a:tab pos="237552" algn="l"/>
              </a:tabLst>
            </a:pPr>
            <a:r>
              <a:rPr sz="1190" i="1" dirty="0">
                <a:solidFill>
                  <a:srgbClr val="FFFFFF"/>
                </a:solidFill>
                <a:latin typeface="Arial"/>
                <a:cs typeface="Arial"/>
              </a:rPr>
              <a:t>Los</a:t>
            </a:r>
            <a:r>
              <a:rPr sz="1190" i="1" spc="615" dirty="0">
                <a:solidFill>
                  <a:srgbClr val="FFFFFF"/>
                </a:solidFill>
                <a:latin typeface="Arial"/>
                <a:cs typeface="Arial"/>
              </a:rPr>
              <a:t> </a:t>
            </a:r>
            <a:r>
              <a:rPr sz="1190" i="1" dirty="0">
                <a:solidFill>
                  <a:srgbClr val="FFFFFF"/>
                </a:solidFill>
                <a:latin typeface="Arial"/>
                <a:cs typeface="Arial"/>
              </a:rPr>
              <a:t>muebles</a:t>
            </a:r>
            <a:r>
              <a:rPr sz="1190" i="1" spc="615" dirty="0">
                <a:solidFill>
                  <a:srgbClr val="FFFFFF"/>
                </a:solidFill>
                <a:latin typeface="Arial"/>
                <a:cs typeface="Arial"/>
              </a:rPr>
              <a:t> </a:t>
            </a:r>
            <a:r>
              <a:rPr sz="1190" i="1" dirty="0">
                <a:solidFill>
                  <a:srgbClr val="FFFFFF"/>
                </a:solidFill>
                <a:latin typeface="Arial"/>
                <a:cs typeface="Arial"/>
              </a:rPr>
              <a:t>se</a:t>
            </a:r>
            <a:r>
              <a:rPr sz="1190" i="1" spc="615" dirty="0">
                <a:solidFill>
                  <a:srgbClr val="FFFFFF"/>
                </a:solidFill>
                <a:latin typeface="Arial"/>
                <a:cs typeface="Arial"/>
              </a:rPr>
              <a:t> </a:t>
            </a:r>
            <a:r>
              <a:rPr sz="1190" i="1" dirty="0">
                <a:solidFill>
                  <a:srgbClr val="FFFFFF"/>
                </a:solidFill>
                <a:latin typeface="Arial"/>
                <a:cs typeface="Arial"/>
              </a:rPr>
              <a:t>toman</a:t>
            </a:r>
            <a:r>
              <a:rPr sz="1190" i="1" spc="615" dirty="0">
                <a:solidFill>
                  <a:srgbClr val="FFFFFF"/>
                </a:solidFill>
                <a:latin typeface="Arial"/>
                <a:cs typeface="Arial"/>
              </a:rPr>
              <a:t> </a:t>
            </a:r>
            <a:r>
              <a:rPr sz="1190" i="1" spc="-33" dirty="0">
                <a:solidFill>
                  <a:srgbClr val="FFFFFF"/>
                </a:solidFill>
                <a:latin typeface="Arial"/>
                <a:cs typeface="Arial"/>
              </a:rPr>
              <a:t>en </a:t>
            </a:r>
            <a:r>
              <a:rPr sz="1190" i="1" dirty="0">
                <a:solidFill>
                  <a:srgbClr val="FFFFFF"/>
                </a:solidFill>
                <a:latin typeface="Arial"/>
                <a:cs typeface="Arial"/>
              </a:rPr>
              <a:t>custodia</a:t>
            </a:r>
            <a:r>
              <a:rPr sz="1190" i="1" spc="225" dirty="0">
                <a:solidFill>
                  <a:srgbClr val="FFFFFF"/>
                </a:solidFill>
                <a:latin typeface="Arial"/>
                <a:cs typeface="Arial"/>
              </a:rPr>
              <a:t> </a:t>
            </a:r>
            <a:r>
              <a:rPr sz="1190" i="1" dirty="0">
                <a:solidFill>
                  <a:srgbClr val="FFFFFF"/>
                </a:solidFill>
                <a:latin typeface="Arial"/>
                <a:cs typeface="Arial"/>
              </a:rPr>
              <a:t>y</a:t>
            </a:r>
            <a:r>
              <a:rPr sz="1190" i="1" spc="225" dirty="0">
                <a:solidFill>
                  <a:srgbClr val="FFFFFF"/>
                </a:solidFill>
                <a:latin typeface="Arial"/>
                <a:cs typeface="Arial"/>
              </a:rPr>
              <a:t> </a:t>
            </a:r>
            <a:r>
              <a:rPr sz="1190" i="1" dirty="0">
                <a:solidFill>
                  <a:srgbClr val="FFFFFF"/>
                </a:solidFill>
                <a:latin typeface="Arial"/>
                <a:cs typeface="Arial"/>
              </a:rPr>
              <a:t>se</a:t>
            </a:r>
            <a:r>
              <a:rPr sz="1190" i="1" spc="225" dirty="0">
                <a:solidFill>
                  <a:srgbClr val="FFFFFF"/>
                </a:solidFill>
                <a:latin typeface="Arial"/>
                <a:cs typeface="Arial"/>
              </a:rPr>
              <a:t> </a:t>
            </a:r>
            <a:r>
              <a:rPr sz="1190" i="1" dirty="0">
                <a:solidFill>
                  <a:srgbClr val="FFFFFF"/>
                </a:solidFill>
                <a:latin typeface="Arial"/>
                <a:cs typeface="Arial"/>
              </a:rPr>
              <a:t>inscriben</a:t>
            </a:r>
            <a:r>
              <a:rPr sz="1190" i="1" spc="225" dirty="0">
                <a:solidFill>
                  <a:srgbClr val="FFFFFF"/>
                </a:solidFill>
                <a:latin typeface="Arial"/>
                <a:cs typeface="Arial"/>
              </a:rPr>
              <a:t> </a:t>
            </a:r>
            <a:r>
              <a:rPr sz="1190" i="1" dirty="0">
                <a:solidFill>
                  <a:srgbClr val="FFFFFF"/>
                </a:solidFill>
                <a:latin typeface="Arial"/>
                <a:cs typeface="Arial"/>
              </a:rPr>
              <a:t>en</a:t>
            </a:r>
            <a:r>
              <a:rPr sz="1190" i="1" spc="225" dirty="0">
                <a:solidFill>
                  <a:srgbClr val="FFFFFF"/>
                </a:solidFill>
                <a:latin typeface="Arial"/>
                <a:cs typeface="Arial"/>
              </a:rPr>
              <a:t> </a:t>
            </a:r>
            <a:r>
              <a:rPr sz="1190" i="1" spc="-33" dirty="0">
                <a:solidFill>
                  <a:srgbClr val="FFFFFF"/>
                </a:solidFill>
                <a:latin typeface="Arial"/>
                <a:cs typeface="Arial"/>
              </a:rPr>
              <a:t>el </a:t>
            </a:r>
            <a:r>
              <a:rPr sz="1190" i="1" spc="-13" dirty="0">
                <a:solidFill>
                  <a:srgbClr val="FFFFFF"/>
                </a:solidFill>
                <a:latin typeface="Arial"/>
                <a:cs typeface="Arial"/>
              </a:rPr>
              <a:t>registro.</a:t>
            </a:r>
            <a:endParaRPr sz="1190">
              <a:latin typeface="Arial"/>
              <a:cs typeface="Arial"/>
            </a:endParaRPr>
          </a:p>
          <a:p>
            <a:pPr marL="237552" marR="84780" indent="-145217" algn="just">
              <a:buFont typeface="Segoe UI Symbol"/>
              <a:buChar char="⚫"/>
              <a:tabLst>
                <a:tab pos="237552" algn="l"/>
              </a:tabLst>
            </a:pPr>
            <a:r>
              <a:rPr sz="1190" i="1" dirty="0">
                <a:solidFill>
                  <a:srgbClr val="FFFFFF"/>
                </a:solidFill>
                <a:latin typeface="Arial"/>
                <a:cs typeface="Arial"/>
              </a:rPr>
              <a:t>Los</a:t>
            </a:r>
            <a:r>
              <a:rPr sz="1190" i="1" spc="198" dirty="0">
                <a:solidFill>
                  <a:srgbClr val="FFFFFF"/>
                </a:solidFill>
                <a:latin typeface="Arial"/>
                <a:cs typeface="Arial"/>
              </a:rPr>
              <a:t>  </a:t>
            </a:r>
            <a:r>
              <a:rPr sz="1190" i="1" dirty="0">
                <a:solidFill>
                  <a:srgbClr val="FFFFFF"/>
                </a:solidFill>
                <a:latin typeface="Arial"/>
                <a:cs typeface="Arial"/>
              </a:rPr>
              <a:t>inmuebles</a:t>
            </a:r>
            <a:r>
              <a:rPr sz="1190" i="1" spc="205" dirty="0">
                <a:solidFill>
                  <a:srgbClr val="FFFFFF"/>
                </a:solidFill>
                <a:latin typeface="Arial"/>
                <a:cs typeface="Arial"/>
              </a:rPr>
              <a:t>  </a:t>
            </a:r>
            <a:r>
              <a:rPr sz="1190" i="1" dirty="0">
                <a:solidFill>
                  <a:srgbClr val="FFFFFF"/>
                </a:solidFill>
                <a:latin typeface="Arial"/>
                <a:cs typeface="Arial"/>
              </a:rPr>
              <a:t>o</a:t>
            </a:r>
            <a:r>
              <a:rPr sz="1190" i="1" spc="198" dirty="0">
                <a:solidFill>
                  <a:srgbClr val="FFFFFF"/>
                </a:solidFill>
                <a:latin typeface="Arial"/>
                <a:cs typeface="Arial"/>
              </a:rPr>
              <a:t>  </a:t>
            </a:r>
            <a:r>
              <a:rPr sz="1190" i="1" spc="-13" dirty="0">
                <a:solidFill>
                  <a:srgbClr val="FFFFFF"/>
                </a:solidFill>
                <a:latin typeface="Arial"/>
                <a:cs typeface="Arial"/>
              </a:rPr>
              <a:t>derechos </a:t>
            </a:r>
            <a:r>
              <a:rPr sz="1190" i="1" dirty="0">
                <a:solidFill>
                  <a:srgbClr val="FFFFFF"/>
                </a:solidFill>
                <a:latin typeface="Arial"/>
                <a:cs typeface="Arial"/>
              </a:rPr>
              <a:t>sobre</a:t>
            </a:r>
            <a:r>
              <a:rPr sz="1190" i="1" spc="185" dirty="0">
                <a:solidFill>
                  <a:srgbClr val="FFFFFF"/>
                </a:solidFill>
                <a:latin typeface="Arial"/>
                <a:cs typeface="Arial"/>
              </a:rPr>
              <a:t>  </a:t>
            </a:r>
            <a:r>
              <a:rPr sz="1190" i="1" dirty="0">
                <a:solidFill>
                  <a:srgbClr val="FFFFFF"/>
                </a:solidFill>
                <a:latin typeface="Arial"/>
                <a:cs typeface="Arial"/>
              </a:rPr>
              <a:t>él</a:t>
            </a:r>
            <a:r>
              <a:rPr sz="1190" i="1" spc="185" dirty="0">
                <a:solidFill>
                  <a:srgbClr val="FFFFFF"/>
                </a:solidFill>
                <a:latin typeface="Arial"/>
                <a:cs typeface="Arial"/>
              </a:rPr>
              <a:t>  </a:t>
            </a:r>
            <a:r>
              <a:rPr sz="1190" i="1" dirty="0">
                <a:solidFill>
                  <a:srgbClr val="FFFFFF"/>
                </a:solidFill>
                <a:latin typeface="Arial"/>
                <a:cs typeface="Arial"/>
              </a:rPr>
              <a:t>se</a:t>
            </a:r>
            <a:r>
              <a:rPr sz="1190" i="1" spc="185" dirty="0">
                <a:solidFill>
                  <a:srgbClr val="FFFFFF"/>
                </a:solidFill>
                <a:latin typeface="Arial"/>
                <a:cs typeface="Arial"/>
              </a:rPr>
              <a:t>  </a:t>
            </a:r>
            <a:r>
              <a:rPr sz="1190" i="1" dirty="0">
                <a:solidFill>
                  <a:srgbClr val="FFFFFF"/>
                </a:solidFill>
                <a:latin typeface="Arial"/>
                <a:cs typeface="Arial"/>
              </a:rPr>
              <a:t>ocupan</a:t>
            </a:r>
            <a:r>
              <a:rPr sz="1190" i="1" spc="185" dirty="0">
                <a:solidFill>
                  <a:srgbClr val="FFFFFF"/>
                </a:solidFill>
                <a:latin typeface="Arial"/>
                <a:cs typeface="Arial"/>
              </a:rPr>
              <a:t>  </a:t>
            </a:r>
            <a:r>
              <a:rPr sz="1190" i="1" dirty="0">
                <a:solidFill>
                  <a:srgbClr val="FFFFFF"/>
                </a:solidFill>
                <a:latin typeface="Arial"/>
                <a:cs typeface="Arial"/>
              </a:rPr>
              <a:t>y</a:t>
            </a:r>
            <a:r>
              <a:rPr sz="1190" i="1" spc="185" dirty="0">
                <a:solidFill>
                  <a:srgbClr val="FFFFFF"/>
                </a:solidFill>
                <a:latin typeface="Arial"/>
                <a:cs typeface="Arial"/>
              </a:rPr>
              <a:t>  </a:t>
            </a:r>
            <a:r>
              <a:rPr sz="1190" i="1" spc="-33" dirty="0">
                <a:solidFill>
                  <a:srgbClr val="FFFFFF"/>
                </a:solidFill>
                <a:latin typeface="Arial"/>
                <a:cs typeface="Arial"/>
              </a:rPr>
              <a:t>se </a:t>
            </a:r>
            <a:r>
              <a:rPr sz="1190" i="1" dirty="0">
                <a:solidFill>
                  <a:srgbClr val="FFFFFF"/>
                </a:solidFill>
                <a:latin typeface="Arial"/>
                <a:cs typeface="Arial"/>
              </a:rPr>
              <a:t>inscriben</a:t>
            </a:r>
            <a:r>
              <a:rPr sz="1190" i="1" spc="-7" dirty="0">
                <a:solidFill>
                  <a:srgbClr val="FFFFFF"/>
                </a:solidFill>
                <a:latin typeface="Arial"/>
                <a:cs typeface="Arial"/>
              </a:rPr>
              <a:t> </a:t>
            </a:r>
            <a:r>
              <a:rPr sz="1190" i="1" dirty="0">
                <a:solidFill>
                  <a:srgbClr val="FFFFFF"/>
                </a:solidFill>
                <a:latin typeface="Arial"/>
                <a:cs typeface="Arial"/>
              </a:rPr>
              <a:t>en</a:t>
            </a:r>
            <a:r>
              <a:rPr sz="1190" i="1" spc="-7" dirty="0">
                <a:solidFill>
                  <a:srgbClr val="FFFFFF"/>
                </a:solidFill>
                <a:latin typeface="Arial"/>
                <a:cs typeface="Arial"/>
              </a:rPr>
              <a:t> </a:t>
            </a:r>
            <a:r>
              <a:rPr sz="1190" i="1" dirty="0">
                <a:solidFill>
                  <a:srgbClr val="FFFFFF"/>
                </a:solidFill>
                <a:latin typeface="Arial"/>
                <a:cs typeface="Arial"/>
              </a:rPr>
              <a:t>el</a:t>
            </a:r>
            <a:r>
              <a:rPr sz="1190" i="1" spc="-7" dirty="0">
                <a:solidFill>
                  <a:srgbClr val="FFFFFF"/>
                </a:solidFill>
                <a:latin typeface="Arial"/>
                <a:cs typeface="Arial"/>
              </a:rPr>
              <a:t> </a:t>
            </a:r>
            <a:r>
              <a:rPr sz="1190" i="1" spc="-13" dirty="0">
                <a:solidFill>
                  <a:srgbClr val="FFFFFF"/>
                </a:solidFill>
                <a:latin typeface="Arial"/>
                <a:cs typeface="Arial"/>
              </a:rPr>
              <a:t>registro.</a:t>
            </a:r>
            <a:endParaRPr sz="1190">
              <a:latin typeface="Arial"/>
              <a:cs typeface="Arial"/>
            </a:endParaRPr>
          </a:p>
          <a:p>
            <a:pPr marL="237552" marR="83941" indent="-145217" algn="just">
              <a:buFont typeface="Segoe UI Symbol"/>
              <a:buChar char="⚫"/>
              <a:tabLst>
                <a:tab pos="237552" algn="l"/>
              </a:tabLst>
            </a:pPr>
            <a:r>
              <a:rPr sz="1190" i="1" dirty="0">
                <a:solidFill>
                  <a:srgbClr val="FFFFFF"/>
                </a:solidFill>
                <a:latin typeface="Arial"/>
                <a:cs typeface="Arial"/>
              </a:rPr>
              <a:t>El</a:t>
            </a:r>
            <a:r>
              <a:rPr sz="1190" i="1" spc="93" dirty="0">
                <a:solidFill>
                  <a:srgbClr val="FFFFFF"/>
                </a:solidFill>
                <a:latin typeface="Arial"/>
                <a:cs typeface="Arial"/>
              </a:rPr>
              <a:t> </a:t>
            </a:r>
            <a:r>
              <a:rPr sz="1190" i="1" dirty="0">
                <a:solidFill>
                  <a:srgbClr val="FFFFFF"/>
                </a:solidFill>
                <a:latin typeface="Arial"/>
                <a:cs typeface="Arial"/>
              </a:rPr>
              <a:t>bien</a:t>
            </a:r>
            <a:r>
              <a:rPr sz="1190" i="1" spc="86" dirty="0">
                <a:solidFill>
                  <a:srgbClr val="FFFFFF"/>
                </a:solidFill>
                <a:latin typeface="Arial"/>
                <a:cs typeface="Arial"/>
              </a:rPr>
              <a:t> </a:t>
            </a:r>
            <a:r>
              <a:rPr sz="1190" i="1" dirty="0">
                <a:solidFill>
                  <a:srgbClr val="FFFFFF"/>
                </a:solidFill>
                <a:latin typeface="Arial"/>
                <a:cs typeface="Arial"/>
              </a:rPr>
              <a:t>se</a:t>
            </a:r>
            <a:r>
              <a:rPr sz="1190" i="1" spc="93" dirty="0">
                <a:solidFill>
                  <a:srgbClr val="FFFFFF"/>
                </a:solidFill>
                <a:latin typeface="Arial"/>
                <a:cs typeface="Arial"/>
              </a:rPr>
              <a:t> </a:t>
            </a:r>
            <a:r>
              <a:rPr sz="1190" i="1" dirty="0">
                <a:solidFill>
                  <a:srgbClr val="FFFFFF"/>
                </a:solidFill>
                <a:latin typeface="Arial"/>
                <a:cs typeface="Arial"/>
              </a:rPr>
              <a:t>describe</a:t>
            </a:r>
            <a:r>
              <a:rPr sz="1190" i="1" spc="93" dirty="0">
                <a:solidFill>
                  <a:srgbClr val="FFFFFF"/>
                </a:solidFill>
                <a:latin typeface="Arial"/>
                <a:cs typeface="Arial"/>
              </a:rPr>
              <a:t> </a:t>
            </a:r>
            <a:r>
              <a:rPr sz="1190" i="1" dirty="0">
                <a:solidFill>
                  <a:srgbClr val="FFFFFF"/>
                </a:solidFill>
                <a:latin typeface="Arial"/>
                <a:cs typeface="Arial"/>
              </a:rPr>
              <a:t>en</a:t>
            </a:r>
            <a:r>
              <a:rPr sz="1190" i="1" spc="93" dirty="0">
                <a:solidFill>
                  <a:srgbClr val="FFFFFF"/>
                </a:solidFill>
                <a:latin typeface="Arial"/>
                <a:cs typeface="Arial"/>
              </a:rPr>
              <a:t> </a:t>
            </a:r>
            <a:r>
              <a:rPr sz="1190" i="1" dirty="0">
                <a:solidFill>
                  <a:srgbClr val="FFFFFF"/>
                </a:solidFill>
                <a:latin typeface="Arial"/>
                <a:cs typeface="Arial"/>
              </a:rPr>
              <a:t>el</a:t>
            </a:r>
            <a:r>
              <a:rPr sz="1190" i="1" spc="93" dirty="0">
                <a:solidFill>
                  <a:srgbClr val="FFFFFF"/>
                </a:solidFill>
                <a:latin typeface="Arial"/>
                <a:cs typeface="Arial"/>
              </a:rPr>
              <a:t> </a:t>
            </a:r>
            <a:r>
              <a:rPr sz="1190" i="1" spc="-26" dirty="0">
                <a:solidFill>
                  <a:srgbClr val="FFFFFF"/>
                </a:solidFill>
                <a:latin typeface="Arial"/>
                <a:cs typeface="Arial"/>
              </a:rPr>
              <a:t>acta </a:t>
            </a:r>
            <a:r>
              <a:rPr sz="1190" i="1" dirty="0">
                <a:solidFill>
                  <a:srgbClr val="FFFFFF"/>
                </a:solidFill>
                <a:latin typeface="Arial"/>
                <a:cs typeface="Arial"/>
              </a:rPr>
              <a:t>o</a:t>
            </a:r>
            <a:r>
              <a:rPr sz="1190" i="1" spc="238" dirty="0">
                <a:solidFill>
                  <a:srgbClr val="FFFFFF"/>
                </a:solidFill>
                <a:latin typeface="Arial"/>
                <a:cs typeface="Arial"/>
              </a:rPr>
              <a:t> </a:t>
            </a:r>
            <a:r>
              <a:rPr sz="1190" i="1" dirty="0">
                <a:solidFill>
                  <a:srgbClr val="FFFFFF"/>
                </a:solidFill>
                <a:latin typeface="Arial"/>
                <a:cs typeface="Arial"/>
              </a:rPr>
              <a:t>se</a:t>
            </a:r>
            <a:r>
              <a:rPr sz="1190" i="1" spc="238" dirty="0">
                <a:solidFill>
                  <a:srgbClr val="FFFFFF"/>
                </a:solidFill>
                <a:latin typeface="Arial"/>
                <a:cs typeface="Arial"/>
              </a:rPr>
              <a:t> </a:t>
            </a:r>
            <a:r>
              <a:rPr sz="1190" i="1" dirty="0">
                <a:solidFill>
                  <a:srgbClr val="FFFFFF"/>
                </a:solidFill>
                <a:latin typeface="Arial"/>
                <a:cs typeface="Arial"/>
              </a:rPr>
              <a:t>reproduce</a:t>
            </a:r>
            <a:r>
              <a:rPr sz="1190" i="1" spc="238" dirty="0">
                <a:solidFill>
                  <a:srgbClr val="FFFFFF"/>
                </a:solidFill>
                <a:latin typeface="Arial"/>
                <a:cs typeface="Arial"/>
              </a:rPr>
              <a:t> </a:t>
            </a:r>
            <a:r>
              <a:rPr sz="1190" i="1" dirty="0">
                <a:solidFill>
                  <a:srgbClr val="FFFFFF"/>
                </a:solidFill>
                <a:latin typeface="Arial"/>
                <a:cs typeface="Arial"/>
              </a:rPr>
              <a:t>por</a:t>
            </a:r>
            <a:r>
              <a:rPr sz="1190" i="1" spc="238" dirty="0">
                <a:solidFill>
                  <a:srgbClr val="FFFFFF"/>
                </a:solidFill>
                <a:latin typeface="Arial"/>
                <a:cs typeface="Arial"/>
              </a:rPr>
              <a:t> </a:t>
            </a:r>
            <a:r>
              <a:rPr sz="1190" i="1" spc="-13" dirty="0">
                <a:solidFill>
                  <a:srgbClr val="FFFFFF"/>
                </a:solidFill>
                <a:latin typeface="Arial"/>
                <a:cs typeface="Arial"/>
              </a:rPr>
              <a:t>cualquier</a:t>
            </a:r>
            <a:endParaRPr sz="1190">
              <a:latin typeface="Arial"/>
              <a:cs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1ECF80-76C6-4EB2-A2AF-97FD783B385C}"/>
              </a:ext>
            </a:extLst>
          </p:cNvPr>
          <p:cNvSpPr>
            <a:spLocks noGrp="1"/>
          </p:cNvSpPr>
          <p:nvPr>
            <p:ph type="title"/>
          </p:nvPr>
        </p:nvSpPr>
        <p:spPr/>
        <p:txBody>
          <a:bodyPr/>
          <a:lstStyle/>
          <a:p>
            <a:endParaRPr lang="es-PE"/>
          </a:p>
        </p:txBody>
      </p:sp>
      <p:sp>
        <p:nvSpPr>
          <p:cNvPr id="3" name="Marcador de contenido 2">
            <a:extLst>
              <a:ext uri="{FF2B5EF4-FFF2-40B4-BE49-F238E27FC236}">
                <a16:creationId xmlns:a16="http://schemas.microsoft.com/office/drawing/2014/main" id="{8598D891-CD5F-4B87-B77C-F3D3D97C3CB0}"/>
              </a:ext>
            </a:extLst>
          </p:cNvPr>
          <p:cNvSpPr>
            <a:spLocks noGrp="1"/>
          </p:cNvSpPr>
          <p:nvPr>
            <p:ph idx="1"/>
          </p:nvPr>
        </p:nvSpPr>
        <p:spPr/>
        <p:txBody>
          <a:bodyPr>
            <a:normAutofit/>
          </a:bodyPr>
          <a:lstStyle/>
          <a:p>
            <a:pPr marL="0" indent="0" algn="ctr">
              <a:buNone/>
            </a:pPr>
            <a:endParaRPr lang="es-PE" sz="4000" dirty="0">
              <a:latin typeface="Arial MT"/>
            </a:endParaRPr>
          </a:p>
          <a:p>
            <a:pPr marL="0" indent="0" algn="ctr">
              <a:buNone/>
            </a:pPr>
            <a:endParaRPr lang="es-PE" sz="4000" dirty="0">
              <a:latin typeface="Arial MT"/>
            </a:endParaRPr>
          </a:p>
          <a:p>
            <a:pPr marL="0" indent="0" algn="ctr">
              <a:buNone/>
            </a:pPr>
            <a:r>
              <a:rPr lang="es-PE" sz="4000" dirty="0">
                <a:latin typeface="Arial MT"/>
              </a:rPr>
              <a:t>EXHIBICION FORZOSA E INCAUTACION DE ACTUACIONES Y DOCUMENTOS NO PRIVADOS</a:t>
            </a:r>
          </a:p>
        </p:txBody>
      </p:sp>
    </p:spTree>
    <p:extLst>
      <p:ext uri="{BB962C8B-B14F-4D97-AF65-F5344CB8AC3E}">
        <p14:creationId xmlns:p14="http://schemas.microsoft.com/office/powerpoint/2010/main" val="2034521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43467" y="6249524"/>
            <a:ext cx="9899191" cy="8394"/>
          </a:xfrm>
          <a:custGeom>
            <a:avLst/>
            <a:gdLst/>
            <a:ahLst/>
            <a:cxnLst/>
            <a:rect l="l" t="t" r="r" b="b"/>
            <a:pathLst>
              <a:path w="7488555" h="6350">
                <a:moveTo>
                  <a:pt x="7487996" y="0"/>
                </a:moveTo>
                <a:lnTo>
                  <a:pt x="0" y="0"/>
                </a:lnTo>
                <a:lnTo>
                  <a:pt x="0" y="6349"/>
                </a:lnTo>
                <a:lnTo>
                  <a:pt x="7487996" y="6349"/>
                </a:lnTo>
                <a:lnTo>
                  <a:pt x="7487996" y="0"/>
                </a:lnTo>
                <a:close/>
              </a:path>
            </a:pathLst>
          </a:custGeom>
          <a:solidFill>
            <a:srgbClr val="231F20"/>
          </a:solidFill>
        </p:spPr>
        <p:txBody>
          <a:bodyPr wrap="square" lIns="0" tIns="0" rIns="0" bIns="0" rtlCol="0"/>
          <a:lstStyle/>
          <a:p>
            <a:endParaRPr sz="2379"/>
          </a:p>
        </p:txBody>
      </p:sp>
      <p:grpSp>
        <p:nvGrpSpPr>
          <p:cNvPr id="3" name="object 3"/>
          <p:cNvGrpSpPr/>
          <p:nvPr/>
        </p:nvGrpSpPr>
        <p:grpSpPr>
          <a:xfrm>
            <a:off x="1143466" y="5902673"/>
            <a:ext cx="9896673" cy="187189"/>
            <a:chOff x="0" y="4465262"/>
            <a:chExt cx="7486650" cy="141605"/>
          </a:xfrm>
        </p:grpSpPr>
        <p:sp>
          <p:nvSpPr>
            <p:cNvPr id="4" name="object 4"/>
            <p:cNvSpPr/>
            <p:nvPr/>
          </p:nvSpPr>
          <p:spPr>
            <a:xfrm>
              <a:off x="0" y="4600375"/>
              <a:ext cx="7486650" cy="6350"/>
            </a:xfrm>
            <a:custGeom>
              <a:avLst/>
              <a:gdLst/>
              <a:ahLst/>
              <a:cxnLst/>
              <a:rect l="l" t="t" r="r" b="b"/>
              <a:pathLst>
                <a:path w="7486650" h="6350">
                  <a:moveTo>
                    <a:pt x="7486188" y="0"/>
                  </a:moveTo>
                  <a:lnTo>
                    <a:pt x="0" y="0"/>
                  </a:lnTo>
                  <a:lnTo>
                    <a:pt x="0" y="6350"/>
                  </a:lnTo>
                  <a:lnTo>
                    <a:pt x="7486188" y="6350"/>
                  </a:lnTo>
                  <a:lnTo>
                    <a:pt x="7486188" y="0"/>
                  </a:lnTo>
                  <a:close/>
                </a:path>
              </a:pathLst>
            </a:custGeom>
            <a:solidFill>
              <a:srgbClr val="231F20"/>
            </a:solidFill>
          </p:spPr>
          <p:txBody>
            <a:bodyPr wrap="square" lIns="0" tIns="0" rIns="0" bIns="0" rtlCol="0"/>
            <a:lstStyle/>
            <a:p>
              <a:endParaRPr sz="2379"/>
            </a:p>
          </p:txBody>
        </p:sp>
        <p:pic>
          <p:nvPicPr>
            <p:cNvPr id="5" name="object 5"/>
            <p:cNvPicPr/>
            <p:nvPr/>
          </p:nvPicPr>
          <p:blipFill>
            <a:blip r:embed="rId2" cstate="print"/>
            <a:stretch>
              <a:fillRect/>
            </a:stretch>
          </p:blipFill>
          <p:spPr>
            <a:xfrm>
              <a:off x="3630040" y="4465262"/>
              <a:ext cx="227926" cy="108000"/>
            </a:xfrm>
            <a:prstGeom prst="rect">
              <a:avLst/>
            </a:prstGeom>
          </p:spPr>
        </p:pic>
      </p:grpSp>
      <p:sp>
        <p:nvSpPr>
          <p:cNvPr id="6" name="object 6"/>
          <p:cNvSpPr txBox="1"/>
          <p:nvPr/>
        </p:nvSpPr>
        <p:spPr>
          <a:xfrm>
            <a:off x="1602566" y="514695"/>
            <a:ext cx="7250845" cy="200079"/>
          </a:xfrm>
          <a:prstGeom prst="rect">
            <a:avLst/>
          </a:prstGeom>
        </p:spPr>
        <p:txBody>
          <a:bodyPr vert="horz" wrap="square" lIns="0" tIns="16788" rIns="0" bIns="0" rtlCol="0">
            <a:spAutoFit/>
          </a:bodyPr>
          <a:lstStyle/>
          <a:p>
            <a:pPr marL="16788">
              <a:spcBef>
                <a:spcPts val="132"/>
              </a:spcBef>
            </a:pPr>
            <a:r>
              <a:rPr sz="1190" dirty="0">
                <a:solidFill>
                  <a:srgbClr val="231F20"/>
                </a:solidFill>
                <a:latin typeface="Arial MT"/>
                <a:cs typeface="Arial MT"/>
              </a:rPr>
              <a:t>4.2.</a:t>
            </a:r>
            <a:r>
              <a:rPr sz="1190" spc="284" dirty="0">
                <a:solidFill>
                  <a:srgbClr val="231F20"/>
                </a:solidFill>
                <a:latin typeface="Arial MT"/>
                <a:cs typeface="Arial MT"/>
              </a:rPr>
              <a:t> </a:t>
            </a:r>
            <a:r>
              <a:rPr sz="1190" dirty="0">
                <a:solidFill>
                  <a:srgbClr val="231F20"/>
                </a:solidFill>
                <a:latin typeface="Arial MT"/>
                <a:cs typeface="Arial MT"/>
              </a:rPr>
              <a:t>EXHIBICIÓN</a:t>
            </a:r>
            <a:r>
              <a:rPr sz="1190" spc="-13" dirty="0">
                <a:solidFill>
                  <a:srgbClr val="231F20"/>
                </a:solidFill>
                <a:latin typeface="Arial MT"/>
                <a:cs typeface="Arial MT"/>
              </a:rPr>
              <a:t> </a:t>
            </a:r>
            <a:r>
              <a:rPr sz="1190" dirty="0">
                <a:solidFill>
                  <a:srgbClr val="231F20"/>
                </a:solidFill>
                <a:latin typeface="Arial MT"/>
                <a:cs typeface="Arial MT"/>
              </a:rPr>
              <a:t>E</a:t>
            </a:r>
            <a:r>
              <a:rPr sz="1190" spc="-20" dirty="0">
                <a:solidFill>
                  <a:srgbClr val="231F20"/>
                </a:solidFill>
                <a:latin typeface="Arial MT"/>
                <a:cs typeface="Arial MT"/>
              </a:rPr>
              <a:t> </a:t>
            </a:r>
            <a:r>
              <a:rPr sz="1190" dirty="0">
                <a:solidFill>
                  <a:srgbClr val="231F20"/>
                </a:solidFill>
                <a:latin typeface="Arial MT"/>
                <a:cs typeface="Arial MT"/>
              </a:rPr>
              <a:t>INCAUTACIÓN</a:t>
            </a:r>
            <a:r>
              <a:rPr sz="1190" spc="-13" dirty="0">
                <a:solidFill>
                  <a:srgbClr val="231F20"/>
                </a:solidFill>
                <a:latin typeface="Arial MT"/>
                <a:cs typeface="Arial MT"/>
              </a:rPr>
              <a:t> </a:t>
            </a:r>
            <a:r>
              <a:rPr sz="1190" dirty="0">
                <a:solidFill>
                  <a:srgbClr val="231F20"/>
                </a:solidFill>
                <a:latin typeface="Arial MT"/>
                <a:cs typeface="Arial MT"/>
              </a:rPr>
              <a:t>DE</a:t>
            </a:r>
            <a:r>
              <a:rPr sz="1190" spc="-13" dirty="0">
                <a:solidFill>
                  <a:srgbClr val="231F20"/>
                </a:solidFill>
                <a:latin typeface="Arial MT"/>
                <a:cs typeface="Arial MT"/>
              </a:rPr>
              <a:t> </a:t>
            </a:r>
            <a:r>
              <a:rPr sz="1190" dirty="0">
                <a:solidFill>
                  <a:srgbClr val="231F20"/>
                </a:solidFill>
                <a:latin typeface="Arial MT"/>
                <a:cs typeface="Arial MT"/>
              </a:rPr>
              <a:t>ACTUACIONES</a:t>
            </a:r>
            <a:r>
              <a:rPr sz="1190" spc="-13" dirty="0">
                <a:solidFill>
                  <a:srgbClr val="231F20"/>
                </a:solidFill>
                <a:latin typeface="Arial MT"/>
                <a:cs typeface="Arial MT"/>
              </a:rPr>
              <a:t> </a:t>
            </a:r>
            <a:r>
              <a:rPr sz="1190" dirty="0">
                <a:solidFill>
                  <a:srgbClr val="231F20"/>
                </a:solidFill>
                <a:latin typeface="Arial MT"/>
                <a:cs typeface="Arial MT"/>
              </a:rPr>
              <a:t>Y</a:t>
            </a:r>
            <a:r>
              <a:rPr sz="1190" spc="-40" dirty="0">
                <a:solidFill>
                  <a:srgbClr val="231F20"/>
                </a:solidFill>
                <a:latin typeface="Arial MT"/>
                <a:cs typeface="Arial MT"/>
              </a:rPr>
              <a:t> </a:t>
            </a:r>
            <a:r>
              <a:rPr sz="1190" dirty="0">
                <a:solidFill>
                  <a:srgbClr val="231F20"/>
                </a:solidFill>
                <a:latin typeface="Arial MT"/>
                <a:cs typeface="Arial MT"/>
              </a:rPr>
              <a:t>DOCUMENTOS</a:t>
            </a:r>
            <a:r>
              <a:rPr sz="1190" spc="-13" dirty="0">
                <a:solidFill>
                  <a:srgbClr val="231F20"/>
                </a:solidFill>
                <a:latin typeface="Arial MT"/>
                <a:cs typeface="Arial MT"/>
              </a:rPr>
              <a:t> </a:t>
            </a:r>
            <a:r>
              <a:rPr sz="1190" dirty="0">
                <a:solidFill>
                  <a:srgbClr val="231F20"/>
                </a:solidFill>
                <a:latin typeface="Arial MT"/>
                <a:cs typeface="Arial MT"/>
              </a:rPr>
              <a:t>NO</a:t>
            </a:r>
            <a:r>
              <a:rPr sz="1190" spc="-13" dirty="0">
                <a:solidFill>
                  <a:srgbClr val="231F20"/>
                </a:solidFill>
                <a:latin typeface="Arial MT"/>
                <a:cs typeface="Arial MT"/>
              </a:rPr>
              <a:t> </a:t>
            </a:r>
            <a:r>
              <a:rPr sz="1190" dirty="0">
                <a:solidFill>
                  <a:srgbClr val="231F20"/>
                </a:solidFill>
                <a:latin typeface="Arial MT"/>
                <a:cs typeface="Arial MT"/>
              </a:rPr>
              <a:t>PRIVADOS</a:t>
            </a:r>
            <a:r>
              <a:rPr sz="1190" spc="-13" dirty="0">
                <a:solidFill>
                  <a:srgbClr val="231F20"/>
                </a:solidFill>
                <a:latin typeface="Arial MT"/>
                <a:cs typeface="Arial MT"/>
              </a:rPr>
              <a:t> </a:t>
            </a:r>
            <a:r>
              <a:rPr sz="1190" dirty="0">
                <a:solidFill>
                  <a:srgbClr val="231F20"/>
                </a:solidFill>
                <a:latin typeface="Arial MT"/>
                <a:cs typeface="Arial MT"/>
              </a:rPr>
              <a:t>(arts.</a:t>
            </a:r>
            <a:r>
              <a:rPr sz="1190" spc="-20" dirty="0">
                <a:solidFill>
                  <a:srgbClr val="231F20"/>
                </a:solidFill>
                <a:latin typeface="Arial MT"/>
                <a:cs typeface="Arial MT"/>
              </a:rPr>
              <a:t> </a:t>
            </a:r>
            <a:r>
              <a:rPr sz="1190" dirty="0">
                <a:solidFill>
                  <a:srgbClr val="231F20"/>
                </a:solidFill>
                <a:latin typeface="Arial MT"/>
                <a:cs typeface="Arial MT"/>
              </a:rPr>
              <a:t>224-</a:t>
            </a:r>
            <a:r>
              <a:rPr sz="1190" spc="-26" dirty="0">
                <a:solidFill>
                  <a:srgbClr val="231F20"/>
                </a:solidFill>
                <a:latin typeface="Arial MT"/>
                <a:cs typeface="Arial MT"/>
              </a:rPr>
              <a:t>225)</a:t>
            </a:r>
            <a:endParaRPr sz="1190">
              <a:latin typeface="Arial MT"/>
              <a:cs typeface="Arial MT"/>
            </a:endParaRPr>
          </a:p>
        </p:txBody>
      </p:sp>
      <p:sp>
        <p:nvSpPr>
          <p:cNvPr id="7" name="object 7"/>
          <p:cNvSpPr txBox="1"/>
          <p:nvPr/>
        </p:nvSpPr>
        <p:spPr>
          <a:xfrm>
            <a:off x="1952475" y="938060"/>
            <a:ext cx="5378116" cy="3672320"/>
          </a:xfrm>
          <a:prstGeom prst="rect">
            <a:avLst/>
          </a:prstGeom>
          <a:solidFill>
            <a:srgbClr val="00A4D2"/>
          </a:solidFill>
        </p:spPr>
        <p:txBody>
          <a:bodyPr vert="horz" wrap="square" lIns="0" tIns="74708" rIns="0" bIns="0" rtlCol="0">
            <a:spAutoFit/>
          </a:bodyPr>
          <a:lstStyle/>
          <a:p>
            <a:pPr marL="94853">
              <a:spcBef>
                <a:spcPts val="588"/>
              </a:spcBef>
            </a:pPr>
            <a:r>
              <a:rPr sz="1190" dirty="0">
                <a:solidFill>
                  <a:srgbClr val="FFFFFF"/>
                </a:solidFill>
                <a:latin typeface="Arial MT"/>
                <a:cs typeface="Arial MT"/>
              </a:rPr>
              <a:t>El</a:t>
            </a:r>
            <a:r>
              <a:rPr sz="1190" spc="-26" dirty="0">
                <a:solidFill>
                  <a:srgbClr val="FFFFFF"/>
                </a:solidFill>
                <a:latin typeface="Arial MT"/>
                <a:cs typeface="Arial MT"/>
              </a:rPr>
              <a:t> </a:t>
            </a:r>
            <a:r>
              <a:rPr sz="1190" dirty="0">
                <a:solidFill>
                  <a:srgbClr val="FFFFFF"/>
                </a:solidFill>
                <a:latin typeface="Arial MT"/>
                <a:cs typeface="Arial MT"/>
              </a:rPr>
              <a:t>Fiscal</a:t>
            </a:r>
            <a:r>
              <a:rPr sz="1190" spc="-26" dirty="0">
                <a:solidFill>
                  <a:srgbClr val="FFFFFF"/>
                </a:solidFill>
                <a:latin typeface="Arial MT"/>
                <a:cs typeface="Arial MT"/>
              </a:rPr>
              <a:t> </a:t>
            </a:r>
            <a:r>
              <a:rPr sz="1190" spc="-13" dirty="0">
                <a:solidFill>
                  <a:srgbClr val="FFFFFF"/>
                </a:solidFill>
                <a:latin typeface="Arial MT"/>
                <a:cs typeface="Arial MT"/>
              </a:rPr>
              <a:t>puede:</a:t>
            </a:r>
            <a:endParaRPr sz="1190">
              <a:latin typeface="Arial MT"/>
              <a:cs typeface="Arial MT"/>
            </a:endParaRPr>
          </a:p>
          <a:p>
            <a:pPr marL="237552" indent="-144378">
              <a:spcBef>
                <a:spcPts val="747"/>
              </a:spcBef>
              <a:buFont typeface="Segoe UI Symbol"/>
              <a:buChar char="⚫"/>
              <a:tabLst>
                <a:tab pos="237552" algn="l"/>
              </a:tabLst>
            </a:pPr>
            <a:r>
              <a:rPr sz="1190" dirty="0">
                <a:solidFill>
                  <a:srgbClr val="FFFFFF"/>
                </a:solidFill>
                <a:latin typeface="Arial MT"/>
                <a:cs typeface="Arial MT"/>
              </a:rPr>
              <a:t>Solicitar</a:t>
            </a:r>
            <a:r>
              <a:rPr sz="1190" spc="-40" dirty="0">
                <a:solidFill>
                  <a:srgbClr val="FFFFFF"/>
                </a:solidFill>
                <a:latin typeface="Arial MT"/>
                <a:cs typeface="Arial MT"/>
              </a:rPr>
              <a:t> </a:t>
            </a:r>
            <a:r>
              <a:rPr sz="1190" dirty="0">
                <a:solidFill>
                  <a:srgbClr val="FFFFFF"/>
                </a:solidFill>
                <a:latin typeface="Arial MT"/>
                <a:cs typeface="Arial MT"/>
              </a:rPr>
              <a:t>exhibición</a:t>
            </a:r>
            <a:r>
              <a:rPr sz="1190" spc="-26" dirty="0">
                <a:solidFill>
                  <a:srgbClr val="FFFFFF"/>
                </a:solidFill>
                <a:latin typeface="Arial MT"/>
                <a:cs typeface="Arial MT"/>
              </a:rPr>
              <a:t> </a:t>
            </a:r>
            <a:r>
              <a:rPr sz="1190" dirty="0">
                <a:solidFill>
                  <a:srgbClr val="FFFFFF"/>
                </a:solidFill>
                <a:latin typeface="Arial MT"/>
                <a:cs typeface="Arial MT"/>
              </a:rPr>
              <a:t>o</a:t>
            </a:r>
            <a:r>
              <a:rPr sz="1190" spc="-20" dirty="0">
                <a:solidFill>
                  <a:srgbClr val="FFFFFF"/>
                </a:solidFill>
                <a:latin typeface="Arial MT"/>
                <a:cs typeface="Arial MT"/>
              </a:rPr>
              <a:t> </a:t>
            </a:r>
            <a:r>
              <a:rPr sz="1190" dirty="0">
                <a:solidFill>
                  <a:srgbClr val="FFFFFF"/>
                </a:solidFill>
                <a:latin typeface="Arial MT"/>
                <a:cs typeface="Arial MT"/>
              </a:rPr>
              <a:t>entrega</a:t>
            </a:r>
            <a:r>
              <a:rPr sz="1190" spc="-26" dirty="0">
                <a:solidFill>
                  <a:srgbClr val="FFFFFF"/>
                </a:solidFill>
                <a:latin typeface="Arial MT"/>
                <a:cs typeface="Arial MT"/>
              </a:rPr>
              <a:t> </a:t>
            </a:r>
            <a:r>
              <a:rPr sz="1190" dirty="0">
                <a:solidFill>
                  <a:srgbClr val="FFFFFF"/>
                </a:solidFill>
                <a:latin typeface="Arial MT"/>
                <a:cs typeface="Arial MT"/>
              </a:rPr>
              <a:t>a</a:t>
            </a:r>
            <a:r>
              <a:rPr sz="1190" spc="-20" dirty="0">
                <a:solidFill>
                  <a:srgbClr val="FFFFFF"/>
                </a:solidFill>
                <a:latin typeface="Arial MT"/>
                <a:cs typeface="Arial MT"/>
              </a:rPr>
              <a:t> </a:t>
            </a:r>
            <a:r>
              <a:rPr sz="1190" dirty="0">
                <a:solidFill>
                  <a:srgbClr val="FFFFFF"/>
                </a:solidFill>
                <a:latin typeface="Arial MT"/>
                <a:cs typeface="Arial MT"/>
              </a:rPr>
              <a:t>quien</a:t>
            </a:r>
            <a:r>
              <a:rPr sz="1190" spc="-26" dirty="0">
                <a:solidFill>
                  <a:srgbClr val="FFFFFF"/>
                </a:solidFill>
                <a:latin typeface="Arial MT"/>
                <a:cs typeface="Arial MT"/>
              </a:rPr>
              <a:t> </a:t>
            </a:r>
            <a:r>
              <a:rPr sz="1190" dirty="0">
                <a:solidFill>
                  <a:srgbClr val="FFFFFF"/>
                </a:solidFill>
                <a:latin typeface="Arial MT"/>
                <a:cs typeface="Arial MT"/>
              </a:rPr>
              <a:t>lo</a:t>
            </a:r>
            <a:r>
              <a:rPr sz="1190" spc="-26" dirty="0">
                <a:solidFill>
                  <a:srgbClr val="FFFFFF"/>
                </a:solidFill>
                <a:latin typeface="Arial MT"/>
                <a:cs typeface="Arial MT"/>
              </a:rPr>
              <a:t> </a:t>
            </a:r>
            <a:r>
              <a:rPr sz="1190" dirty="0">
                <a:solidFill>
                  <a:srgbClr val="FFFFFF"/>
                </a:solidFill>
                <a:latin typeface="Arial MT"/>
                <a:cs typeface="Arial MT"/>
              </a:rPr>
              <a:t>tenga</a:t>
            </a:r>
            <a:r>
              <a:rPr sz="1190" spc="-20" dirty="0">
                <a:solidFill>
                  <a:srgbClr val="FFFFFF"/>
                </a:solidFill>
                <a:latin typeface="Arial MT"/>
                <a:cs typeface="Arial MT"/>
              </a:rPr>
              <a:t> </a:t>
            </a:r>
            <a:r>
              <a:rPr sz="1190" dirty="0">
                <a:solidFill>
                  <a:srgbClr val="FFFFFF"/>
                </a:solidFill>
                <a:latin typeface="Arial MT"/>
                <a:cs typeface="Arial MT"/>
              </a:rPr>
              <a:t>en</a:t>
            </a:r>
            <a:r>
              <a:rPr sz="1190" spc="-26" dirty="0">
                <a:solidFill>
                  <a:srgbClr val="FFFFFF"/>
                </a:solidFill>
                <a:latin typeface="Arial MT"/>
                <a:cs typeface="Arial MT"/>
              </a:rPr>
              <a:t> </a:t>
            </a:r>
            <a:r>
              <a:rPr sz="1190" dirty="0">
                <a:solidFill>
                  <a:srgbClr val="FFFFFF"/>
                </a:solidFill>
                <a:latin typeface="Arial MT"/>
                <a:cs typeface="Arial MT"/>
              </a:rPr>
              <a:t>su</a:t>
            </a:r>
            <a:r>
              <a:rPr sz="1190" spc="-20" dirty="0">
                <a:solidFill>
                  <a:srgbClr val="FFFFFF"/>
                </a:solidFill>
                <a:latin typeface="Arial MT"/>
                <a:cs typeface="Arial MT"/>
              </a:rPr>
              <a:t> </a:t>
            </a:r>
            <a:r>
              <a:rPr sz="1190" spc="-13" dirty="0">
                <a:solidFill>
                  <a:srgbClr val="FFFFFF"/>
                </a:solidFill>
                <a:latin typeface="Arial MT"/>
                <a:cs typeface="Arial MT"/>
              </a:rPr>
              <a:t>poder.</a:t>
            </a:r>
            <a:endParaRPr sz="1190">
              <a:latin typeface="Arial MT"/>
              <a:cs typeface="Arial MT"/>
            </a:endParaRPr>
          </a:p>
          <a:p>
            <a:pPr marL="237552" marR="83941" indent="-145217" algn="just">
              <a:spcBef>
                <a:spcPts val="753"/>
              </a:spcBef>
              <a:buFont typeface="Segoe UI Symbol"/>
              <a:buChar char="⚫"/>
              <a:tabLst>
                <a:tab pos="237552" algn="l"/>
              </a:tabLst>
            </a:pPr>
            <a:r>
              <a:rPr sz="1190" dirty="0">
                <a:solidFill>
                  <a:srgbClr val="FFFFFF"/>
                </a:solidFill>
                <a:latin typeface="Arial MT"/>
                <a:cs typeface="Arial MT"/>
              </a:rPr>
              <a:t>Fotocopiar</a:t>
            </a:r>
            <a:r>
              <a:rPr sz="1190" spc="145" dirty="0">
                <a:solidFill>
                  <a:srgbClr val="FFFFFF"/>
                </a:solidFill>
                <a:latin typeface="Arial MT"/>
                <a:cs typeface="Arial MT"/>
              </a:rPr>
              <a:t> </a:t>
            </a:r>
            <a:r>
              <a:rPr sz="1190" dirty="0">
                <a:solidFill>
                  <a:srgbClr val="FFFFFF"/>
                </a:solidFill>
                <a:latin typeface="Arial MT"/>
                <a:cs typeface="Arial MT"/>
              </a:rPr>
              <a:t>los</a:t>
            </a:r>
            <a:r>
              <a:rPr sz="1190" spc="165" dirty="0">
                <a:solidFill>
                  <a:srgbClr val="FFFFFF"/>
                </a:solidFill>
                <a:latin typeface="Arial MT"/>
                <a:cs typeface="Arial MT"/>
              </a:rPr>
              <a:t> </a:t>
            </a:r>
            <a:r>
              <a:rPr sz="1190" dirty="0">
                <a:solidFill>
                  <a:srgbClr val="FFFFFF"/>
                </a:solidFill>
                <a:latin typeface="Arial MT"/>
                <a:cs typeface="Arial MT"/>
              </a:rPr>
              <a:t>documentos</a:t>
            </a:r>
            <a:r>
              <a:rPr sz="1190" spc="159" dirty="0">
                <a:solidFill>
                  <a:srgbClr val="FFFFFF"/>
                </a:solidFill>
                <a:latin typeface="Arial MT"/>
                <a:cs typeface="Arial MT"/>
              </a:rPr>
              <a:t> </a:t>
            </a:r>
            <a:r>
              <a:rPr sz="1190" dirty="0">
                <a:solidFill>
                  <a:srgbClr val="FFFFFF"/>
                </a:solidFill>
                <a:latin typeface="Arial MT"/>
                <a:cs typeface="Arial MT"/>
              </a:rPr>
              <a:t>y</a:t>
            </a:r>
            <a:r>
              <a:rPr sz="1190" spc="165" dirty="0">
                <a:solidFill>
                  <a:srgbClr val="FFFFFF"/>
                </a:solidFill>
                <a:latin typeface="Arial MT"/>
                <a:cs typeface="Arial MT"/>
              </a:rPr>
              <a:t> </a:t>
            </a:r>
            <a:r>
              <a:rPr sz="1190" dirty="0">
                <a:solidFill>
                  <a:srgbClr val="FFFFFF"/>
                </a:solidFill>
                <a:latin typeface="Arial MT"/>
                <a:cs typeface="Arial MT"/>
              </a:rPr>
              <a:t>devolver</a:t>
            </a:r>
            <a:r>
              <a:rPr sz="1190" spc="159" dirty="0">
                <a:solidFill>
                  <a:srgbClr val="FFFFFF"/>
                </a:solidFill>
                <a:latin typeface="Arial MT"/>
                <a:cs typeface="Arial MT"/>
              </a:rPr>
              <a:t> </a:t>
            </a:r>
            <a:r>
              <a:rPr sz="1190" dirty="0">
                <a:solidFill>
                  <a:srgbClr val="FFFFFF"/>
                </a:solidFill>
                <a:latin typeface="Arial MT"/>
                <a:cs typeface="Arial MT"/>
              </a:rPr>
              <a:t>los</a:t>
            </a:r>
            <a:r>
              <a:rPr sz="1190" spc="165" dirty="0">
                <a:solidFill>
                  <a:srgbClr val="FFFFFF"/>
                </a:solidFill>
                <a:latin typeface="Arial MT"/>
                <a:cs typeface="Arial MT"/>
              </a:rPr>
              <a:t> </a:t>
            </a:r>
            <a:r>
              <a:rPr sz="1190" dirty="0">
                <a:solidFill>
                  <a:srgbClr val="FFFFFF"/>
                </a:solidFill>
                <a:latin typeface="Arial MT"/>
                <a:cs typeface="Arial MT"/>
              </a:rPr>
              <a:t>originales.</a:t>
            </a:r>
            <a:r>
              <a:rPr sz="1190" spc="159" dirty="0">
                <a:solidFill>
                  <a:srgbClr val="FFFFFF"/>
                </a:solidFill>
                <a:latin typeface="Arial MT"/>
                <a:cs typeface="Arial MT"/>
              </a:rPr>
              <a:t> </a:t>
            </a:r>
            <a:r>
              <a:rPr sz="1190" dirty="0">
                <a:solidFill>
                  <a:srgbClr val="FFFFFF"/>
                </a:solidFill>
                <a:latin typeface="Arial MT"/>
                <a:cs typeface="Arial MT"/>
              </a:rPr>
              <a:t>En</a:t>
            </a:r>
            <a:r>
              <a:rPr sz="1190" spc="165" dirty="0">
                <a:solidFill>
                  <a:srgbClr val="FFFFFF"/>
                </a:solidFill>
                <a:latin typeface="Arial MT"/>
                <a:cs typeface="Arial MT"/>
              </a:rPr>
              <a:t> </a:t>
            </a:r>
            <a:r>
              <a:rPr sz="1190" dirty="0">
                <a:solidFill>
                  <a:srgbClr val="FFFFFF"/>
                </a:solidFill>
                <a:latin typeface="Arial MT"/>
                <a:cs typeface="Arial MT"/>
              </a:rPr>
              <a:t>caso</a:t>
            </a:r>
            <a:r>
              <a:rPr sz="1190" spc="159" dirty="0">
                <a:solidFill>
                  <a:srgbClr val="FFFFFF"/>
                </a:solidFill>
                <a:latin typeface="Arial MT"/>
                <a:cs typeface="Arial MT"/>
              </a:rPr>
              <a:t> </a:t>
            </a:r>
            <a:r>
              <a:rPr sz="1190" dirty="0">
                <a:solidFill>
                  <a:srgbClr val="FFFFFF"/>
                </a:solidFill>
                <a:latin typeface="Arial MT"/>
                <a:cs typeface="Arial MT"/>
              </a:rPr>
              <a:t>de</a:t>
            </a:r>
            <a:r>
              <a:rPr sz="1190" spc="165" dirty="0">
                <a:solidFill>
                  <a:srgbClr val="FFFFFF"/>
                </a:solidFill>
                <a:latin typeface="Arial MT"/>
                <a:cs typeface="Arial MT"/>
              </a:rPr>
              <a:t> </a:t>
            </a:r>
            <a:r>
              <a:rPr sz="1190" spc="-13" dirty="0">
                <a:solidFill>
                  <a:srgbClr val="FFFFFF"/>
                </a:solidFill>
                <a:latin typeface="Arial MT"/>
                <a:cs typeface="Arial MT"/>
              </a:rPr>
              <a:t>retener </a:t>
            </a:r>
            <a:r>
              <a:rPr sz="1190" dirty="0">
                <a:solidFill>
                  <a:srgbClr val="FFFFFF"/>
                </a:solidFill>
                <a:latin typeface="Arial MT"/>
                <a:cs typeface="Arial MT"/>
              </a:rPr>
              <a:t>los</a:t>
            </a:r>
            <a:r>
              <a:rPr sz="1190" spc="-33" dirty="0">
                <a:solidFill>
                  <a:srgbClr val="FFFFFF"/>
                </a:solidFill>
                <a:latin typeface="Arial MT"/>
                <a:cs typeface="Arial MT"/>
              </a:rPr>
              <a:t> </a:t>
            </a:r>
            <a:r>
              <a:rPr sz="1190" dirty="0">
                <a:solidFill>
                  <a:srgbClr val="FFFFFF"/>
                </a:solidFill>
                <a:latin typeface="Arial MT"/>
                <a:cs typeface="Arial MT"/>
              </a:rPr>
              <a:t>originales</a:t>
            </a:r>
            <a:r>
              <a:rPr sz="1190" spc="-20" dirty="0">
                <a:solidFill>
                  <a:srgbClr val="FFFFFF"/>
                </a:solidFill>
                <a:latin typeface="Arial MT"/>
                <a:cs typeface="Arial MT"/>
              </a:rPr>
              <a:t> </a:t>
            </a:r>
            <a:r>
              <a:rPr sz="1190" dirty="0">
                <a:solidFill>
                  <a:srgbClr val="FFFFFF"/>
                </a:solidFill>
                <a:latin typeface="Arial MT"/>
                <a:cs typeface="Arial MT"/>
              </a:rPr>
              <a:t>se</a:t>
            </a:r>
            <a:r>
              <a:rPr sz="1190" spc="-13" dirty="0">
                <a:solidFill>
                  <a:srgbClr val="FFFFFF"/>
                </a:solidFill>
                <a:latin typeface="Arial MT"/>
                <a:cs typeface="Arial MT"/>
              </a:rPr>
              <a:t> </a:t>
            </a:r>
            <a:r>
              <a:rPr sz="1190" dirty="0">
                <a:solidFill>
                  <a:srgbClr val="FFFFFF"/>
                </a:solidFill>
                <a:latin typeface="Arial MT"/>
                <a:cs typeface="Arial MT"/>
              </a:rPr>
              <a:t>entregará</a:t>
            </a:r>
            <a:r>
              <a:rPr sz="1190" spc="-20" dirty="0">
                <a:solidFill>
                  <a:srgbClr val="FFFFFF"/>
                </a:solidFill>
                <a:latin typeface="Arial MT"/>
                <a:cs typeface="Arial MT"/>
              </a:rPr>
              <a:t> </a:t>
            </a:r>
            <a:r>
              <a:rPr sz="1190" dirty="0">
                <a:solidFill>
                  <a:srgbClr val="FFFFFF"/>
                </a:solidFill>
                <a:latin typeface="Arial MT"/>
                <a:cs typeface="Arial MT"/>
              </a:rPr>
              <a:t>copias</a:t>
            </a:r>
            <a:r>
              <a:rPr sz="1190" spc="-20" dirty="0">
                <a:solidFill>
                  <a:srgbClr val="FFFFFF"/>
                </a:solidFill>
                <a:latin typeface="Arial MT"/>
                <a:cs typeface="Arial MT"/>
              </a:rPr>
              <a:t> </a:t>
            </a:r>
            <a:r>
              <a:rPr sz="1190" dirty="0">
                <a:solidFill>
                  <a:srgbClr val="FFFFFF"/>
                </a:solidFill>
                <a:latin typeface="Arial MT"/>
                <a:cs typeface="Arial MT"/>
              </a:rPr>
              <a:t>certificadas</a:t>
            </a:r>
            <a:r>
              <a:rPr sz="1190" spc="-13" dirty="0">
                <a:solidFill>
                  <a:srgbClr val="FFFFFF"/>
                </a:solidFill>
                <a:latin typeface="Arial MT"/>
                <a:cs typeface="Arial MT"/>
              </a:rPr>
              <a:t> </a:t>
            </a:r>
            <a:r>
              <a:rPr sz="1190" dirty="0">
                <a:solidFill>
                  <a:srgbClr val="FFFFFF"/>
                </a:solidFill>
                <a:latin typeface="Arial MT"/>
                <a:cs typeface="Arial MT"/>
              </a:rPr>
              <a:t>a</a:t>
            </a:r>
            <a:r>
              <a:rPr sz="1190" spc="-20" dirty="0">
                <a:solidFill>
                  <a:srgbClr val="FFFFFF"/>
                </a:solidFill>
                <a:latin typeface="Arial MT"/>
                <a:cs typeface="Arial MT"/>
              </a:rPr>
              <a:t> </a:t>
            </a:r>
            <a:r>
              <a:rPr sz="1190" dirty="0">
                <a:solidFill>
                  <a:srgbClr val="FFFFFF"/>
                </a:solidFill>
                <a:latin typeface="Arial MT"/>
                <a:cs typeface="Arial MT"/>
              </a:rPr>
              <a:t>quien</a:t>
            </a:r>
            <a:r>
              <a:rPr sz="1190" spc="-20" dirty="0">
                <a:solidFill>
                  <a:srgbClr val="FFFFFF"/>
                </a:solidFill>
                <a:latin typeface="Arial MT"/>
                <a:cs typeface="Arial MT"/>
              </a:rPr>
              <a:t> </a:t>
            </a:r>
            <a:r>
              <a:rPr sz="1190" dirty="0">
                <a:solidFill>
                  <a:srgbClr val="FFFFFF"/>
                </a:solidFill>
                <a:latin typeface="Arial MT"/>
                <a:cs typeface="Arial MT"/>
              </a:rPr>
              <a:t>lo</a:t>
            </a:r>
            <a:r>
              <a:rPr sz="1190" spc="-13" dirty="0">
                <a:solidFill>
                  <a:srgbClr val="FFFFFF"/>
                </a:solidFill>
                <a:latin typeface="Arial MT"/>
                <a:cs typeface="Arial MT"/>
              </a:rPr>
              <a:t> </a:t>
            </a:r>
            <a:r>
              <a:rPr sz="1190" dirty="0">
                <a:solidFill>
                  <a:srgbClr val="FFFFFF"/>
                </a:solidFill>
                <a:latin typeface="Arial MT"/>
                <a:cs typeface="Arial MT"/>
              </a:rPr>
              <a:t>tenía</a:t>
            </a:r>
            <a:r>
              <a:rPr sz="1190" spc="-20" dirty="0">
                <a:solidFill>
                  <a:srgbClr val="FFFFFF"/>
                </a:solidFill>
                <a:latin typeface="Arial MT"/>
                <a:cs typeface="Arial MT"/>
              </a:rPr>
              <a:t> </a:t>
            </a:r>
            <a:r>
              <a:rPr sz="1190" dirty="0">
                <a:solidFill>
                  <a:srgbClr val="FFFFFF"/>
                </a:solidFill>
                <a:latin typeface="Arial MT"/>
                <a:cs typeface="Arial MT"/>
              </a:rPr>
              <a:t>en</a:t>
            </a:r>
            <a:r>
              <a:rPr sz="1190" spc="-20" dirty="0">
                <a:solidFill>
                  <a:srgbClr val="FFFFFF"/>
                </a:solidFill>
                <a:latin typeface="Arial MT"/>
                <a:cs typeface="Arial MT"/>
              </a:rPr>
              <a:t> </a:t>
            </a:r>
            <a:r>
              <a:rPr sz="1190" dirty="0">
                <a:solidFill>
                  <a:srgbClr val="FFFFFF"/>
                </a:solidFill>
                <a:latin typeface="Arial MT"/>
                <a:cs typeface="Arial MT"/>
              </a:rPr>
              <a:t>su</a:t>
            </a:r>
            <a:r>
              <a:rPr sz="1190" spc="-13" dirty="0">
                <a:solidFill>
                  <a:srgbClr val="FFFFFF"/>
                </a:solidFill>
                <a:latin typeface="Arial MT"/>
                <a:cs typeface="Arial MT"/>
              </a:rPr>
              <a:t> poder.</a:t>
            </a:r>
            <a:endParaRPr sz="1190">
              <a:latin typeface="Arial MT"/>
              <a:cs typeface="Arial MT"/>
            </a:endParaRPr>
          </a:p>
          <a:p>
            <a:pPr marL="237552" marR="84780" indent="-145217" algn="just">
              <a:spcBef>
                <a:spcPts val="747"/>
              </a:spcBef>
              <a:buFont typeface="Segoe UI Symbol"/>
              <a:buChar char="⚫"/>
              <a:tabLst>
                <a:tab pos="237552" algn="l"/>
              </a:tabLst>
            </a:pPr>
            <a:r>
              <a:rPr sz="1190" dirty="0">
                <a:solidFill>
                  <a:srgbClr val="FFFFFF"/>
                </a:solidFill>
                <a:latin typeface="Arial MT"/>
                <a:cs typeface="Arial MT"/>
              </a:rPr>
              <a:t>En</a:t>
            </a:r>
            <a:r>
              <a:rPr sz="1190" spc="-46" dirty="0">
                <a:solidFill>
                  <a:srgbClr val="FFFFFF"/>
                </a:solidFill>
                <a:latin typeface="Arial MT"/>
                <a:cs typeface="Arial MT"/>
              </a:rPr>
              <a:t> </a:t>
            </a:r>
            <a:r>
              <a:rPr sz="1190" dirty="0">
                <a:solidFill>
                  <a:srgbClr val="FFFFFF"/>
                </a:solidFill>
                <a:latin typeface="Arial MT"/>
                <a:cs typeface="Arial MT"/>
              </a:rPr>
              <a:t>caso</a:t>
            </a:r>
            <a:r>
              <a:rPr sz="1190" spc="-40" dirty="0">
                <a:solidFill>
                  <a:srgbClr val="FFFFFF"/>
                </a:solidFill>
                <a:latin typeface="Arial MT"/>
                <a:cs typeface="Arial MT"/>
              </a:rPr>
              <a:t> </a:t>
            </a:r>
            <a:r>
              <a:rPr sz="1190" dirty="0">
                <a:solidFill>
                  <a:srgbClr val="FFFFFF"/>
                </a:solidFill>
                <a:latin typeface="Arial MT"/>
                <a:cs typeface="Arial MT"/>
              </a:rPr>
              <a:t>de</a:t>
            </a:r>
            <a:r>
              <a:rPr sz="1190" spc="-40" dirty="0">
                <a:solidFill>
                  <a:srgbClr val="FFFFFF"/>
                </a:solidFill>
                <a:latin typeface="Arial MT"/>
                <a:cs typeface="Arial MT"/>
              </a:rPr>
              <a:t> </a:t>
            </a:r>
            <a:r>
              <a:rPr sz="1190" dirty="0">
                <a:solidFill>
                  <a:srgbClr val="FFFFFF"/>
                </a:solidFill>
                <a:latin typeface="Arial MT"/>
                <a:cs typeface="Arial MT"/>
              </a:rPr>
              <a:t>incautación,</a:t>
            </a:r>
            <a:r>
              <a:rPr sz="1190" spc="-46" dirty="0">
                <a:solidFill>
                  <a:srgbClr val="FFFFFF"/>
                </a:solidFill>
                <a:latin typeface="Arial MT"/>
                <a:cs typeface="Arial MT"/>
              </a:rPr>
              <a:t> </a:t>
            </a:r>
            <a:r>
              <a:rPr sz="1190" dirty="0">
                <a:solidFill>
                  <a:srgbClr val="FFFFFF"/>
                </a:solidFill>
                <a:latin typeface="Arial MT"/>
                <a:cs typeface="Arial MT"/>
              </a:rPr>
              <a:t>cuando</a:t>
            </a:r>
            <a:r>
              <a:rPr sz="1190" spc="-40" dirty="0">
                <a:solidFill>
                  <a:srgbClr val="FFFFFF"/>
                </a:solidFill>
                <a:latin typeface="Arial MT"/>
                <a:cs typeface="Arial MT"/>
              </a:rPr>
              <a:t> </a:t>
            </a:r>
            <a:r>
              <a:rPr sz="1190" dirty="0">
                <a:solidFill>
                  <a:srgbClr val="FFFFFF"/>
                </a:solidFill>
                <a:latin typeface="Arial MT"/>
                <a:cs typeface="Arial MT"/>
              </a:rPr>
              <a:t>el</a:t>
            </a:r>
            <a:r>
              <a:rPr sz="1190" spc="-40" dirty="0">
                <a:solidFill>
                  <a:srgbClr val="FFFFFF"/>
                </a:solidFill>
                <a:latin typeface="Arial MT"/>
                <a:cs typeface="Arial MT"/>
              </a:rPr>
              <a:t> </a:t>
            </a:r>
            <a:r>
              <a:rPr sz="1190" dirty="0">
                <a:solidFill>
                  <a:srgbClr val="FFFFFF"/>
                </a:solidFill>
                <a:latin typeface="Arial MT"/>
                <a:cs typeface="Arial MT"/>
              </a:rPr>
              <a:t>documento</a:t>
            </a:r>
            <a:r>
              <a:rPr sz="1190" spc="-46" dirty="0">
                <a:solidFill>
                  <a:srgbClr val="FFFFFF"/>
                </a:solidFill>
                <a:latin typeface="Arial MT"/>
                <a:cs typeface="Arial MT"/>
              </a:rPr>
              <a:t> </a:t>
            </a:r>
            <a:r>
              <a:rPr sz="1190" dirty="0">
                <a:solidFill>
                  <a:srgbClr val="FFFFFF"/>
                </a:solidFill>
                <a:latin typeface="Arial MT"/>
                <a:cs typeface="Arial MT"/>
              </a:rPr>
              <a:t>forme</a:t>
            </a:r>
            <a:r>
              <a:rPr sz="1190" spc="-40" dirty="0">
                <a:solidFill>
                  <a:srgbClr val="FFFFFF"/>
                </a:solidFill>
                <a:latin typeface="Arial MT"/>
                <a:cs typeface="Arial MT"/>
              </a:rPr>
              <a:t> </a:t>
            </a:r>
            <a:r>
              <a:rPr sz="1190" dirty="0">
                <a:solidFill>
                  <a:srgbClr val="FFFFFF"/>
                </a:solidFill>
                <a:latin typeface="Arial MT"/>
                <a:cs typeface="Arial MT"/>
              </a:rPr>
              <a:t>parte</a:t>
            </a:r>
            <a:r>
              <a:rPr sz="1190" spc="-40" dirty="0">
                <a:solidFill>
                  <a:srgbClr val="FFFFFF"/>
                </a:solidFill>
                <a:latin typeface="Arial MT"/>
                <a:cs typeface="Arial MT"/>
              </a:rPr>
              <a:t> </a:t>
            </a:r>
            <a:r>
              <a:rPr sz="1190" dirty="0">
                <a:solidFill>
                  <a:srgbClr val="FFFFFF"/>
                </a:solidFill>
                <a:latin typeface="Arial MT"/>
                <a:cs typeface="Arial MT"/>
              </a:rPr>
              <a:t>de</a:t>
            </a:r>
            <a:r>
              <a:rPr sz="1190" spc="-40" dirty="0">
                <a:solidFill>
                  <a:srgbClr val="FFFFFF"/>
                </a:solidFill>
                <a:latin typeface="Arial MT"/>
                <a:cs typeface="Arial MT"/>
              </a:rPr>
              <a:t> </a:t>
            </a:r>
            <a:r>
              <a:rPr sz="1190" dirty="0">
                <a:solidFill>
                  <a:srgbClr val="FFFFFF"/>
                </a:solidFill>
                <a:latin typeface="Arial MT"/>
                <a:cs typeface="Arial MT"/>
              </a:rPr>
              <a:t>un</a:t>
            </a:r>
            <a:r>
              <a:rPr sz="1190" spc="-46" dirty="0">
                <a:solidFill>
                  <a:srgbClr val="FFFFFF"/>
                </a:solidFill>
                <a:latin typeface="Arial MT"/>
                <a:cs typeface="Arial MT"/>
              </a:rPr>
              <a:t> </a:t>
            </a:r>
            <a:r>
              <a:rPr sz="1190" dirty="0">
                <a:solidFill>
                  <a:srgbClr val="FFFFFF"/>
                </a:solidFill>
                <a:latin typeface="Arial MT"/>
                <a:cs typeface="Arial MT"/>
              </a:rPr>
              <a:t>volumen</a:t>
            </a:r>
            <a:r>
              <a:rPr sz="1190" spc="-40" dirty="0">
                <a:solidFill>
                  <a:srgbClr val="FFFFFF"/>
                </a:solidFill>
                <a:latin typeface="Arial MT"/>
                <a:cs typeface="Arial MT"/>
              </a:rPr>
              <a:t> </a:t>
            </a:r>
            <a:r>
              <a:rPr sz="1190" spc="-66" dirty="0">
                <a:solidFill>
                  <a:srgbClr val="FFFFFF"/>
                </a:solidFill>
                <a:latin typeface="Arial MT"/>
                <a:cs typeface="Arial MT"/>
              </a:rPr>
              <a:t>o</a:t>
            </a:r>
            <a:r>
              <a:rPr sz="1190" dirty="0">
                <a:solidFill>
                  <a:srgbClr val="FFFFFF"/>
                </a:solidFill>
                <a:latin typeface="Arial MT"/>
                <a:cs typeface="Arial MT"/>
              </a:rPr>
              <a:t> registro</a:t>
            </a:r>
            <a:r>
              <a:rPr sz="1190" spc="-33" dirty="0">
                <a:solidFill>
                  <a:srgbClr val="FFFFFF"/>
                </a:solidFill>
                <a:latin typeface="Arial MT"/>
                <a:cs typeface="Arial MT"/>
              </a:rPr>
              <a:t> </a:t>
            </a:r>
            <a:r>
              <a:rPr sz="1190" dirty="0">
                <a:solidFill>
                  <a:srgbClr val="FFFFFF"/>
                </a:solidFill>
                <a:latin typeface="Arial MT"/>
                <a:cs typeface="Arial MT"/>
              </a:rPr>
              <a:t>del</a:t>
            </a:r>
            <a:r>
              <a:rPr sz="1190" spc="-33" dirty="0">
                <a:solidFill>
                  <a:srgbClr val="FFFFFF"/>
                </a:solidFill>
                <a:latin typeface="Arial MT"/>
                <a:cs typeface="Arial MT"/>
              </a:rPr>
              <a:t> </a:t>
            </a:r>
            <a:r>
              <a:rPr sz="1190" dirty="0">
                <a:solidFill>
                  <a:srgbClr val="FFFFFF"/>
                </a:solidFill>
                <a:latin typeface="Arial MT"/>
                <a:cs typeface="Arial MT"/>
              </a:rPr>
              <a:t>cual</a:t>
            </a:r>
            <a:r>
              <a:rPr sz="1190" spc="-26" dirty="0">
                <a:solidFill>
                  <a:srgbClr val="FFFFFF"/>
                </a:solidFill>
                <a:latin typeface="Arial MT"/>
                <a:cs typeface="Arial MT"/>
              </a:rPr>
              <a:t> </a:t>
            </a:r>
            <a:r>
              <a:rPr sz="1190" dirty="0">
                <a:solidFill>
                  <a:srgbClr val="FFFFFF"/>
                </a:solidFill>
                <a:latin typeface="Arial MT"/>
                <a:cs typeface="Arial MT"/>
              </a:rPr>
              <a:t>no</a:t>
            </a:r>
            <a:r>
              <a:rPr sz="1190" spc="-33" dirty="0">
                <a:solidFill>
                  <a:srgbClr val="FFFFFF"/>
                </a:solidFill>
                <a:latin typeface="Arial MT"/>
                <a:cs typeface="Arial MT"/>
              </a:rPr>
              <a:t> </a:t>
            </a:r>
            <a:r>
              <a:rPr sz="1190" dirty="0">
                <a:solidFill>
                  <a:srgbClr val="FFFFFF"/>
                </a:solidFill>
                <a:latin typeface="Arial MT"/>
                <a:cs typeface="Arial MT"/>
              </a:rPr>
              <a:t>puede</a:t>
            </a:r>
            <a:r>
              <a:rPr sz="1190" spc="-33" dirty="0">
                <a:solidFill>
                  <a:srgbClr val="FFFFFF"/>
                </a:solidFill>
                <a:latin typeface="Arial MT"/>
                <a:cs typeface="Arial MT"/>
              </a:rPr>
              <a:t> </a:t>
            </a:r>
            <a:r>
              <a:rPr sz="1190" dirty="0">
                <a:solidFill>
                  <a:srgbClr val="FFFFFF"/>
                </a:solidFill>
                <a:latin typeface="Arial MT"/>
                <a:cs typeface="Arial MT"/>
              </a:rPr>
              <a:t>separarse,</a:t>
            </a:r>
            <a:r>
              <a:rPr sz="1190" spc="-26" dirty="0">
                <a:solidFill>
                  <a:srgbClr val="FFFFFF"/>
                </a:solidFill>
                <a:latin typeface="Arial MT"/>
                <a:cs typeface="Arial MT"/>
              </a:rPr>
              <a:t> </a:t>
            </a:r>
            <a:r>
              <a:rPr sz="1190" dirty="0">
                <a:solidFill>
                  <a:srgbClr val="FFFFFF"/>
                </a:solidFill>
                <a:latin typeface="Arial MT"/>
                <a:cs typeface="Arial MT"/>
              </a:rPr>
              <a:t>permanece</a:t>
            </a:r>
            <a:r>
              <a:rPr sz="1190" spc="-33" dirty="0">
                <a:solidFill>
                  <a:srgbClr val="FFFFFF"/>
                </a:solidFill>
                <a:latin typeface="Arial MT"/>
                <a:cs typeface="Arial MT"/>
              </a:rPr>
              <a:t> </a:t>
            </a:r>
            <a:r>
              <a:rPr sz="1190" dirty="0">
                <a:solidFill>
                  <a:srgbClr val="FFFFFF"/>
                </a:solidFill>
                <a:latin typeface="Arial MT"/>
                <a:cs typeface="Arial MT"/>
              </a:rPr>
              <a:t>en</a:t>
            </a:r>
            <a:r>
              <a:rPr sz="1190" spc="-33" dirty="0">
                <a:solidFill>
                  <a:srgbClr val="FFFFFF"/>
                </a:solidFill>
                <a:latin typeface="Arial MT"/>
                <a:cs typeface="Arial MT"/>
              </a:rPr>
              <a:t> </a:t>
            </a:r>
            <a:r>
              <a:rPr sz="1190" dirty="0">
                <a:solidFill>
                  <a:srgbClr val="FFFFFF"/>
                </a:solidFill>
                <a:latin typeface="Arial MT"/>
                <a:cs typeface="Arial MT"/>
              </a:rPr>
              <a:t>depósito</a:t>
            </a:r>
            <a:r>
              <a:rPr sz="1190" spc="-26" dirty="0">
                <a:solidFill>
                  <a:srgbClr val="FFFFFF"/>
                </a:solidFill>
                <a:latin typeface="Arial MT"/>
                <a:cs typeface="Arial MT"/>
              </a:rPr>
              <a:t> </a:t>
            </a:r>
            <a:r>
              <a:rPr sz="1190" spc="-13" dirty="0">
                <a:solidFill>
                  <a:srgbClr val="FFFFFF"/>
                </a:solidFill>
                <a:latin typeface="Arial MT"/>
                <a:cs typeface="Arial MT"/>
              </a:rPr>
              <a:t>judicial.</a:t>
            </a:r>
            <a:endParaRPr sz="1190">
              <a:latin typeface="Arial MT"/>
              <a:cs typeface="Arial MT"/>
            </a:endParaRPr>
          </a:p>
          <a:p>
            <a:pPr marL="94853">
              <a:spcBef>
                <a:spcPts val="747"/>
              </a:spcBef>
            </a:pPr>
            <a:r>
              <a:rPr sz="1190" dirty="0">
                <a:solidFill>
                  <a:srgbClr val="FFFFFF"/>
                </a:solidFill>
                <a:latin typeface="Arial MT"/>
                <a:cs typeface="Arial MT"/>
              </a:rPr>
              <a:t>En</a:t>
            </a:r>
            <a:r>
              <a:rPr sz="1190" spc="-26" dirty="0">
                <a:solidFill>
                  <a:srgbClr val="FFFFFF"/>
                </a:solidFill>
                <a:latin typeface="Arial MT"/>
                <a:cs typeface="Arial MT"/>
              </a:rPr>
              <a:t> </a:t>
            </a:r>
            <a:r>
              <a:rPr sz="1190" dirty="0">
                <a:solidFill>
                  <a:srgbClr val="FFFFFF"/>
                </a:solidFill>
                <a:latin typeface="Arial MT"/>
                <a:cs typeface="Arial MT"/>
              </a:rPr>
              <a:t>caso</a:t>
            </a:r>
            <a:r>
              <a:rPr sz="1190" spc="-26" dirty="0">
                <a:solidFill>
                  <a:srgbClr val="FFFFFF"/>
                </a:solidFill>
                <a:latin typeface="Arial MT"/>
                <a:cs typeface="Arial MT"/>
              </a:rPr>
              <a:t> </a:t>
            </a:r>
            <a:r>
              <a:rPr sz="1190" dirty="0">
                <a:solidFill>
                  <a:srgbClr val="FFFFFF"/>
                </a:solidFill>
                <a:latin typeface="Arial MT"/>
                <a:cs typeface="Arial MT"/>
              </a:rPr>
              <a:t>que</a:t>
            </a:r>
            <a:r>
              <a:rPr sz="1190" spc="-26" dirty="0">
                <a:solidFill>
                  <a:srgbClr val="FFFFFF"/>
                </a:solidFill>
                <a:latin typeface="Arial MT"/>
                <a:cs typeface="Arial MT"/>
              </a:rPr>
              <a:t> </a:t>
            </a:r>
            <a:r>
              <a:rPr sz="1190" dirty="0">
                <a:solidFill>
                  <a:srgbClr val="FFFFFF"/>
                </a:solidFill>
                <a:latin typeface="Arial MT"/>
                <a:cs typeface="Arial MT"/>
              </a:rPr>
              <a:t>el</a:t>
            </a:r>
            <a:r>
              <a:rPr sz="1190" spc="-26" dirty="0">
                <a:solidFill>
                  <a:srgbClr val="FFFFFF"/>
                </a:solidFill>
                <a:latin typeface="Arial MT"/>
                <a:cs typeface="Arial MT"/>
              </a:rPr>
              <a:t> </a:t>
            </a:r>
            <a:r>
              <a:rPr sz="1190" dirty="0">
                <a:solidFill>
                  <a:srgbClr val="FFFFFF"/>
                </a:solidFill>
                <a:latin typeface="Arial MT"/>
                <a:cs typeface="Arial MT"/>
              </a:rPr>
              <a:t>afectado</a:t>
            </a:r>
            <a:r>
              <a:rPr sz="1190" spc="-20" dirty="0">
                <a:solidFill>
                  <a:srgbClr val="FFFFFF"/>
                </a:solidFill>
                <a:latin typeface="Arial MT"/>
                <a:cs typeface="Arial MT"/>
              </a:rPr>
              <a:t> </a:t>
            </a:r>
            <a:r>
              <a:rPr sz="1190" spc="-13" dirty="0">
                <a:solidFill>
                  <a:srgbClr val="FFFFFF"/>
                </a:solidFill>
                <a:latin typeface="Arial MT"/>
                <a:cs typeface="Arial MT"/>
              </a:rPr>
              <a:t>invoque:</a:t>
            </a:r>
            <a:endParaRPr sz="1190">
              <a:latin typeface="Arial MT"/>
              <a:cs typeface="Arial MT"/>
            </a:endParaRPr>
          </a:p>
          <a:p>
            <a:pPr marL="237552" marR="84780" indent="-145217" algn="just">
              <a:spcBef>
                <a:spcPts val="753"/>
              </a:spcBef>
              <a:buFont typeface="Segoe UI Symbol"/>
              <a:buChar char="⚫"/>
              <a:tabLst>
                <a:tab pos="237552" algn="l"/>
              </a:tabLst>
            </a:pPr>
            <a:r>
              <a:rPr sz="1190" spc="-7" dirty="0">
                <a:solidFill>
                  <a:srgbClr val="FFFFFF"/>
                </a:solidFill>
                <a:latin typeface="Arial MT"/>
                <a:cs typeface="Arial MT"/>
              </a:rPr>
              <a:t>Secret</a:t>
            </a:r>
            <a:r>
              <a:rPr sz="1190" dirty="0">
                <a:solidFill>
                  <a:srgbClr val="FFFFFF"/>
                </a:solidFill>
                <a:latin typeface="Arial MT"/>
                <a:cs typeface="Arial MT"/>
              </a:rPr>
              <a:t>o</a:t>
            </a:r>
            <a:r>
              <a:rPr sz="1190" spc="-99" dirty="0">
                <a:solidFill>
                  <a:srgbClr val="FFFFFF"/>
                </a:solidFill>
                <a:latin typeface="Arial MT"/>
                <a:cs typeface="Arial MT"/>
              </a:rPr>
              <a:t> </a:t>
            </a:r>
            <a:r>
              <a:rPr sz="1190" dirty="0">
                <a:solidFill>
                  <a:srgbClr val="FFFFFF"/>
                </a:solidFill>
                <a:latin typeface="Arial MT"/>
                <a:cs typeface="Arial MT"/>
              </a:rPr>
              <a:t>profesional:</a:t>
            </a:r>
            <a:r>
              <a:rPr sz="1190" spc="-93" dirty="0">
                <a:solidFill>
                  <a:srgbClr val="FFFFFF"/>
                </a:solidFill>
                <a:latin typeface="Arial MT"/>
                <a:cs typeface="Arial MT"/>
              </a:rPr>
              <a:t> </a:t>
            </a:r>
            <a:r>
              <a:rPr sz="1190" spc="-7" dirty="0">
                <a:solidFill>
                  <a:srgbClr val="FFFFFF"/>
                </a:solidFill>
                <a:latin typeface="Arial MT"/>
                <a:cs typeface="Arial MT"/>
              </a:rPr>
              <a:t>E</a:t>
            </a:r>
            <a:r>
              <a:rPr sz="1190" dirty="0">
                <a:solidFill>
                  <a:srgbClr val="FFFFFF"/>
                </a:solidFill>
                <a:latin typeface="Arial MT"/>
                <a:cs typeface="Arial MT"/>
              </a:rPr>
              <a:t>l</a:t>
            </a:r>
            <a:r>
              <a:rPr sz="1190" spc="-99" dirty="0">
                <a:solidFill>
                  <a:srgbClr val="FFFFFF"/>
                </a:solidFill>
                <a:latin typeface="Arial MT"/>
                <a:cs typeface="Arial MT"/>
              </a:rPr>
              <a:t> </a:t>
            </a:r>
            <a:r>
              <a:rPr sz="1190" spc="-7" dirty="0">
                <a:solidFill>
                  <a:srgbClr val="FFFFFF"/>
                </a:solidFill>
                <a:latin typeface="Arial MT"/>
                <a:cs typeface="Arial MT"/>
              </a:rPr>
              <a:t>Fisca</a:t>
            </a:r>
            <a:r>
              <a:rPr sz="1190" dirty="0">
                <a:solidFill>
                  <a:srgbClr val="FFFFFF"/>
                </a:solidFill>
                <a:latin typeface="Arial MT"/>
                <a:cs typeface="Arial MT"/>
              </a:rPr>
              <a:t>l</a:t>
            </a:r>
            <a:r>
              <a:rPr sz="1190" spc="-99" dirty="0">
                <a:solidFill>
                  <a:srgbClr val="FFFFFF"/>
                </a:solidFill>
                <a:latin typeface="Arial MT"/>
                <a:cs typeface="Arial MT"/>
              </a:rPr>
              <a:t> </a:t>
            </a:r>
            <a:r>
              <a:rPr sz="1190" spc="-7" dirty="0">
                <a:solidFill>
                  <a:srgbClr val="FFFFFF"/>
                </a:solidFill>
                <a:latin typeface="Arial MT"/>
                <a:cs typeface="Arial MT"/>
              </a:rPr>
              <a:t>indagar</a:t>
            </a:r>
            <a:r>
              <a:rPr sz="1190" dirty="0">
                <a:solidFill>
                  <a:srgbClr val="FFFFFF"/>
                </a:solidFill>
                <a:latin typeface="Arial MT"/>
                <a:cs typeface="Arial MT"/>
              </a:rPr>
              <a:t>á</a:t>
            </a:r>
            <a:r>
              <a:rPr sz="1190" spc="-99" dirty="0">
                <a:solidFill>
                  <a:srgbClr val="FFFFFF"/>
                </a:solidFill>
                <a:latin typeface="Arial MT"/>
                <a:cs typeface="Arial MT"/>
              </a:rPr>
              <a:t> </a:t>
            </a:r>
            <a:r>
              <a:rPr sz="1190" dirty="0">
                <a:solidFill>
                  <a:srgbClr val="FFFFFF"/>
                </a:solidFill>
                <a:latin typeface="Arial MT"/>
                <a:cs typeface="Arial MT"/>
              </a:rPr>
              <a:t>y</a:t>
            </a:r>
            <a:r>
              <a:rPr sz="1190" spc="-99" dirty="0">
                <a:solidFill>
                  <a:srgbClr val="FFFFFF"/>
                </a:solidFill>
                <a:latin typeface="Arial MT"/>
                <a:cs typeface="Arial MT"/>
              </a:rPr>
              <a:t> </a:t>
            </a:r>
            <a:r>
              <a:rPr sz="1190" spc="-7" dirty="0">
                <a:solidFill>
                  <a:srgbClr val="FFFFFF"/>
                </a:solidFill>
                <a:latin typeface="Arial MT"/>
                <a:cs typeface="Arial MT"/>
              </a:rPr>
              <a:t>a</a:t>
            </a:r>
            <a:r>
              <a:rPr sz="1190" dirty="0">
                <a:solidFill>
                  <a:srgbClr val="FFFFFF"/>
                </a:solidFill>
                <a:latin typeface="Arial MT"/>
                <a:cs typeface="Arial MT"/>
              </a:rPr>
              <a:t>l</a:t>
            </a:r>
            <a:r>
              <a:rPr sz="1190" spc="-99" dirty="0">
                <a:solidFill>
                  <a:srgbClr val="FFFFFF"/>
                </a:solidFill>
                <a:latin typeface="Arial MT"/>
                <a:cs typeface="Arial MT"/>
              </a:rPr>
              <a:t> </a:t>
            </a:r>
            <a:r>
              <a:rPr sz="1190" dirty="0">
                <a:solidFill>
                  <a:srgbClr val="FFFFFF"/>
                </a:solidFill>
                <a:latin typeface="Arial MT"/>
                <a:cs typeface="Arial MT"/>
              </a:rPr>
              <a:t>considerar</a:t>
            </a:r>
            <a:r>
              <a:rPr sz="1190" spc="-99" dirty="0">
                <a:solidFill>
                  <a:srgbClr val="FFFFFF"/>
                </a:solidFill>
                <a:latin typeface="Arial MT"/>
                <a:cs typeface="Arial MT"/>
              </a:rPr>
              <a:t> </a:t>
            </a:r>
            <a:r>
              <a:rPr sz="1190" spc="-7" dirty="0">
                <a:solidFill>
                  <a:srgbClr val="FFFFFF"/>
                </a:solidFill>
                <a:latin typeface="Arial MT"/>
                <a:cs typeface="Arial MT"/>
              </a:rPr>
              <a:t>l</a:t>
            </a:r>
            <a:r>
              <a:rPr sz="1190" dirty="0">
                <a:solidFill>
                  <a:srgbClr val="FFFFFF"/>
                </a:solidFill>
                <a:latin typeface="Arial MT"/>
                <a:cs typeface="Arial MT"/>
              </a:rPr>
              <a:t>a</a:t>
            </a:r>
            <a:r>
              <a:rPr sz="1190" spc="-99" dirty="0">
                <a:solidFill>
                  <a:srgbClr val="FFFFFF"/>
                </a:solidFill>
                <a:latin typeface="Arial MT"/>
                <a:cs typeface="Arial MT"/>
              </a:rPr>
              <a:t> </a:t>
            </a:r>
            <a:r>
              <a:rPr sz="1190" spc="-7" dirty="0">
                <a:solidFill>
                  <a:srgbClr val="FFFFFF"/>
                </a:solidFill>
                <a:latin typeface="Arial MT"/>
                <a:cs typeface="Arial MT"/>
              </a:rPr>
              <a:t>oposició</a:t>
            </a:r>
            <a:r>
              <a:rPr sz="1190" dirty="0">
                <a:solidFill>
                  <a:srgbClr val="FFFFFF"/>
                </a:solidFill>
                <a:latin typeface="Arial MT"/>
                <a:cs typeface="Arial MT"/>
              </a:rPr>
              <a:t>n</a:t>
            </a:r>
            <a:r>
              <a:rPr sz="1190" spc="-99" dirty="0">
                <a:solidFill>
                  <a:srgbClr val="FFFFFF"/>
                </a:solidFill>
                <a:latin typeface="Arial MT"/>
                <a:cs typeface="Arial MT"/>
              </a:rPr>
              <a:t> </a:t>
            </a:r>
            <a:r>
              <a:rPr sz="1190" spc="-7" dirty="0">
                <a:solidFill>
                  <a:srgbClr val="FFFFFF"/>
                </a:solidFill>
                <a:latin typeface="Arial MT"/>
                <a:cs typeface="Arial MT"/>
              </a:rPr>
              <a:t>infundada solicitar</a:t>
            </a:r>
            <a:r>
              <a:rPr sz="1190" dirty="0">
                <a:solidFill>
                  <a:srgbClr val="FFFFFF"/>
                </a:solidFill>
                <a:latin typeface="Arial MT"/>
                <a:cs typeface="Arial MT"/>
              </a:rPr>
              <a:t>á</a:t>
            </a:r>
            <a:r>
              <a:rPr sz="1190" spc="-40" dirty="0">
                <a:solidFill>
                  <a:srgbClr val="FFFFFF"/>
                </a:solidFill>
                <a:latin typeface="Arial MT"/>
                <a:cs typeface="Arial MT"/>
              </a:rPr>
              <a:t> </a:t>
            </a:r>
            <a:r>
              <a:rPr sz="1190" spc="-7" dirty="0">
                <a:solidFill>
                  <a:srgbClr val="FFFFFF"/>
                </a:solidFill>
                <a:latin typeface="Arial MT"/>
                <a:cs typeface="Arial MT"/>
              </a:rPr>
              <a:t>l</a:t>
            </a:r>
            <a:r>
              <a:rPr sz="1190" dirty="0">
                <a:solidFill>
                  <a:srgbClr val="FFFFFF"/>
                </a:solidFill>
                <a:latin typeface="Arial MT"/>
                <a:cs typeface="Arial MT"/>
              </a:rPr>
              <a:t>a</a:t>
            </a:r>
            <a:r>
              <a:rPr sz="1190" spc="-46" dirty="0">
                <a:solidFill>
                  <a:srgbClr val="FFFFFF"/>
                </a:solidFill>
                <a:latin typeface="Arial MT"/>
                <a:cs typeface="Arial MT"/>
              </a:rPr>
              <a:t> </a:t>
            </a:r>
            <a:r>
              <a:rPr sz="1190" spc="-7" dirty="0">
                <a:solidFill>
                  <a:srgbClr val="FFFFFF"/>
                </a:solidFill>
                <a:latin typeface="Arial MT"/>
                <a:cs typeface="Arial MT"/>
              </a:rPr>
              <a:t>exhibició</a:t>
            </a:r>
            <a:r>
              <a:rPr sz="1190" dirty="0">
                <a:solidFill>
                  <a:srgbClr val="FFFFFF"/>
                </a:solidFill>
                <a:latin typeface="Arial MT"/>
                <a:cs typeface="Arial MT"/>
              </a:rPr>
              <a:t>n</a:t>
            </a:r>
            <a:r>
              <a:rPr sz="1190" spc="-40" dirty="0">
                <a:solidFill>
                  <a:srgbClr val="FFFFFF"/>
                </a:solidFill>
                <a:latin typeface="Arial MT"/>
                <a:cs typeface="Arial MT"/>
              </a:rPr>
              <a:t> </a:t>
            </a:r>
            <a:r>
              <a:rPr sz="1190" dirty="0">
                <a:solidFill>
                  <a:srgbClr val="FFFFFF"/>
                </a:solidFill>
                <a:latin typeface="Arial MT"/>
                <a:cs typeface="Arial MT"/>
              </a:rPr>
              <a:t>e</a:t>
            </a:r>
            <a:r>
              <a:rPr sz="1190" spc="-46" dirty="0">
                <a:solidFill>
                  <a:srgbClr val="FFFFFF"/>
                </a:solidFill>
                <a:latin typeface="Arial MT"/>
                <a:cs typeface="Arial MT"/>
              </a:rPr>
              <a:t> </a:t>
            </a:r>
            <a:r>
              <a:rPr sz="1190" spc="-7" dirty="0">
                <a:solidFill>
                  <a:srgbClr val="FFFFFF"/>
                </a:solidFill>
                <a:latin typeface="Arial MT"/>
                <a:cs typeface="Arial MT"/>
              </a:rPr>
              <a:t>incautació</a:t>
            </a:r>
            <a:r>
              <a:rPr sz="1190" dirty="0">
                <a:solidFill>
                  <a:srgbClr val="FFFFFF"/>
                </a:solidFill>
                <a:latin typeface="Arial MT"/>
                <a:cs typeface="Arial MT"/>
              </a:rPr>
              <a:t>n</a:t>
            </a:r>
            <a:r>
              <a:rPr sz="1190" spc="-40" dirty="0">
                <a:solidFill>
                  <a:srgbClr val="FFFFFF"/>
                </a:solidFill>
                <a:latin typeface="Arial MT"/>
                <a:cs typeface="Arial MT"/>
              </a:rPr>
              <a:t> </a:t>
            </a:r>
            <a:r>
              <a:rPr sz="1190" spc="-7" dirty="0">
                <a:solidFill>
                  <a:srgbClr val="FFFFFF"/>
                </a:solidFill>
                <a:latin typeface="Arial MT"/>
                <a:cs typeface="Arial MT"/>
              </a:rPr>
              <a:t>a</a:t>
            </a:r>
            <a:r>
              <a:rPr sz="1190" dirty="0">
                <a:solidFill>
                  <a:srgbClr val="FFFFFF"/>
                </a:solidFill>
                <a:latin typeface="Arial MT"/>
                <a:cs typeface="Arial MT"/>
              </a:rPr>
              <a:t>l</a:t>
            </a:r>
            <a:r>
              <a:rPr sz="1190" spc="-46" dirty="0">
                <a:solidFill>
                  <a:srgbClr val="FFFFFF"/>
                </a:solidFill>
                <a:latin typeface="Arial MT"/>
                <a:cs typeface="Arial MT"/>
              </a:rPr>
              <a:t> </a:t>
            </a:r>
            <a:r>
              <a:rPr sz="1190" dirty="0">
                <a:solidFill>
                  <a:srgbClr val="FFFFFF"/>
                </a:solidFill>
                <a:latin typeface="Arial MT"/>
                <a:cs typeface="Arial MT"/>
              </a:rPr>
              <a:t>Juez</a:t>
            </a:r>
            <a:r>
              <a:rPr sz="1190" spc="-46" dirty="0">
                <a:solidFill>
                  <a:srgbClr val="FFFFFF"/>
                </a:solidFill>
                <a:latin typeface="Arial MT"/>
                <a:cs typeface="Arial MT"/>
              </a:rPr>
              <a:t> </a:t>
            </a:r>
            <a:r>
              <a:rPr sz="1190" spc="-7" dirty="0">
                <a:solidFill>
                  <a:srgbClr val="FFFFFF"/>
                </a:solidFill>
                <a:latin typeface="Arial MT"/>
                <a:cs typeface="Arial MT"/>
              </a:rPr>
              <a:t>d</a:t>
            </a:r>
            <a:r>
              <a:rPr sz="1190" dirty="0">
                <a:solidFill>
                  <a:srgbClr val="FFFFFF"/>
                </a:solidFill>
                <a:latin typeface="Arial MT"/>
                <a:cs typeface="Arial MT"/>
              </a:rPr>
              <a:t>e</a:t>
            </a:r>
            <a:r>
              <a:rPr sz="1190" spc="-46" dirty="0">
                <a:solidFill>
                  <a:srgbClr val="FFFFFF"/>
                </a:solidFill>
                <a:latin typeface="Arial MT"/>
                <a:cs typeface="Arial MT"/>
              </a:rPr>
              <a:t> </a:t>
            </a:r>
            <a:r>
              <a:rPr sz="1190" spc="-7" dirty="0">
                <a:solidFill>
                  <a:srgbClr val="FFFFFF"/>
                </a:solidFill>
                <a:latin typeface="Arial MT"/>
                <a:cs typeface="Arial MT"/>
              </a:rPr>
              <a:t>l</a:t>
            </a:r>
            <a:r>
              <a:rPr sz="1190" dirty="0">
                <a:solidFill>
                  <a:srgbClr val="FFFFFF"/>
                </a:solidFill>
                <a:latin typeface="Arial MT"/>
                <a:cs typeface="Arial MT"/>
              </a:rPr>
              <a:t>a</a:t>
            </a:r>
            <a:r>
              <a:rPr sz="1190" spc="-46" dirty="0">
                <a:solidFill>
                  <a:srgbClr val="FFFFFF"/>
                </a:solidFill>
                <a:latin typeface="Arial MT"/>
                <a:cs typeface="Arial MT"/>
              </a:rPr>
              <a:t> </a:t>
            </a:r>
            <a:r>
              <a:rPr sz="1190" spc="-7" dirty="0">
                <a:solidFill>
                  <a:srgbClr val="FFFFFF"/>
                </a:solidFill>
                <a:latin typeface="Arial MT"/>
                <a:cs typeface="Arial MT"/>
              </a:rPr>
              <a:t>Investigació</a:t>
            </a:r>
            <a:r>
              <a:rPr sz="1190" dirty="0">
                <a:solidFill>
                  <a:srgbClr val="FFFFFF"/>
                </a:solidFill>
                <a:latin typeface="Arial MT"/>
                <a:cs typeface="Arial MT"/>
              </a:rPr>
              <a:t>n</a:t>
            </a:r>
            <a:r>
              <a:rPr sz="1190" spc="-40" dirty="0">
                <a:solidFill>
                  <a:srgbClr val="FFFFFF"/>
                </a:solidFill>
                <a:latin typeface="Arial MT"/>
                <a:cs typeface="Arial MT"/>
              </a:rPr>
              <a:t> </a:t>
            </a:r>
            <a:r>
              <a:rPr sz="1190" spc="-7" dirty="0">
                <a:solidFill>
                  <a:srgbClr val="FFFFFF"/>
                </a:solidFill>
                <a:latin typeface="Arial MT"/>
                <a:cs typeface="Arial MT"/>
              </a:rPr>
              <a:t>Preparatoria e</a:t>
            </a:r>
            <a:r>
              <a:rPr sz="1190" dirty="0">
                <a:solidFill>
                  <a:srgbClr val="FFFFFF"/>
                </a:solidFill>
                <a:latin typeface="Arial MT"/>
                <a:cs typeface="Arial MT"/>
              </a:rPr>
              <a:t>n</a:t>
            </a:r>
            <a:r>
              <a:rPr sz="1190" spc="-7" dirty="0">
                <a:solidFill>
                  <a:srgbClr val="FFFFFF"/>
                </a:solidFill>
                <a:latin typeface="Arial MT"/>
                <a:cs typeface="Arial MT"/>
              </a:rPr>
              <a:t> </a:t>
            </a:r>
            <a:r>
              <a:rPr sz="1190" dirty="0">
                <a:solidFill>
                  <a:srgbClr val="FFFFFF"/>
                </a:solidFill>
                <a:latin typeface="Arial MT"/>
                <a:cs typeface="Arial MT"/>
              </a:rPr>
              <a:t>audiencia.</a:t>
            </a:r>
            <a:endParaRPr sz="1190">
              <a:latin typeface="Arial MT"/>
              <a:cs typeface="Arial MT"/>
            </a:endParaRPr>
          </a:p>
          <a:p>
            <a:pPr marL="237552" marR="84780" indent="-145217" algn="just">
              <a:spcBef>
                <a:spcPts val="747"/>
              </a:spcBef>
              <a:buFont typeface="Segoe UI Symbol"/>
              <a:buChar char="⚫"/>
              <a:tabLst>
                <a:tab pos="237552" algn="l"/>
              </a:tabLst>
            </a:pPr>
            <a:r>
              <a:rPr sz="1190" dirty="0">
                <a:solidFill>
                  <a:srgbClr val="FFFFFF"/>
                </a:solidFill>
                <a:latin typeface="Arial MT"/>
                <a:cs typeface="Arial MT"/>
              </a:rPr>
              <a:t>Secreto</a:t>
            </a:r>
            <a:r>
              <a:rPr sz="1190" spc="390" dirty="0">
                <a:solidFill>
                  <a:srgbClr val="FFFFFF"/>
                </a:solidFill>
                <a:latin typeface="Arial MT"/>
                <a:cs typeface="Arial MT"/>
              </a:rPr>
              <a:t> </a:t>
            </a:r>
            <a:r>
              <a:rPr sz="1190" dirty="0">
                <a:solidFill>
                  <a:srgbClr val="FFFFFF"/>
                </a:solidFill>
                <a:latin typeface="Arial MT"/>
                <a:cs typeface="Arial MT"/>
              </a:rPr>
              <a:t>de</a:t>
            </a:r>
            <a:r>
              <a:rPr sz="1190" spc="390" dirty="0">
                <a:solidFill>
                  <a:srgbClr val="FFFFFF"/>
                </a:solidFill>
                <a:latin typeface="Arial MT"/>
                <a:cs typeface="Arial MT"/>
              </a:rPr>
              <a:t> </a:t>
            </a:r>
            <a:r>
              <a:rPr sz="1190" dirty="0">
                <a:solidFill>
                  <a:srgbClr val="FFFFFF"/>
                </a:solidFill>
                <a:latin typeface="Arial MT"/>
                <a:cs typeface="Arial MT"/>
              </a:rPr>
              <a:t>Estado:</a:t>
            </a:r>
            <a:r>
              <a:rPr sz="1190" spc="390" dirty="0">
                <a:solidFill>
                  <a:srgbClr val="FFFFFF"/>
                </a:solidFill>
                <a:latin typeface="Arial MT"/>
                <a:cs typeface="Arial MT"/>
              </a:rPr>
              <a:t> </a:t>
            </a:r>
            <a:r>
              <a:rPr sz="1190" dirty="0">
                <a:solidFill>
                  <a:srgbClr val="FFFFFF"/>
                </a:solidFill>
                <a:latin typeface="Arial MT"/>
                <a:cs typeface="Arial MT"/>
              </a:rPr>
              <a:t>El</a:t>
            </a:r>
            <a:r>
              <a:rPr sz="1190" spc="390" dirty="0">
                <a:solidFill>
                  <a:srgbClr val="FFFFFF"/>
                </a:solidFill>
                <a:latin typeface="Arial MT"/>
                <a:cs typeface="Arial MT"/>
              </a:rPr>
              <a:t> </a:t>
            </a:r>
            <a:r>
              <a:rPr sz="1190" dirty="0">
                <a:solidFill>
                  <a:srgbClr val="FFFFFF"/>
                </a:solidFill>
                <a:latin typeface="Arial MT"/>
                <a:cs typeface="Arial MT"/>
              </a:rPr>
              <a:t>Fiscal</a:t>
            </a:r>
            <a:r>
              <a:rPr sz="1190" spc="390" dirty="0">
                <a:solidFill>
                  <a:srgbClr val="FFFFFF"/>
                </a:solidFill>
                <a:latin typeface="Arial MT"/>
                <a:cs typeface="Arial MT"/>
              </a:rPr>
              <a:t> </a:t>
            </a:r>
            <a:r>
              <a:rPr sz="1190" dirty="0">
                <a:solidFill>
                  <a:srgbClr val="FFFFFF"/>
                </a:solidFill>
                <a:latin typeface="Arial MT"/>
                <a:cs typeface="Arial MT"/>
              </a:rPr>
              <a:t>solicitará</a:t>
            </a:r>
            <a:r>
              <a:rPr sz="1190" spc="390" dirty="0">
                <a:solidFill>
                  <a:srgbClr val="FFFFFF"/>
                </a:solidFill>
                <a:latin typeface="Arial MT"/>
                <a:cs typeface="Arial MT"/>
              </a:rPr>
              <a:t> </a:t>
            </a:r>
            <a:r>
              <a:rPr sz="1190" dirty="0">
                <a:solidFill>
                  <a:srgbClr val="FFFFFF"/>
                </a:solidFill>
                <a:latin typeface="Arial MT"/>
                <a:cs typeface="Arial MT"/>
              </a:rPr>
              <a:t>al</a:t>
            </a:r>
            <a:r>
              <a:rPr sz="1190" spc="390" dirty="0">
                <a:solidFill>
                  <a:srgbClr val="FFFFFF"/>
                </a:solidFill>
                <a:latin typeface="Arial MT"/>
                <a:cs typeface="Arial MT"/>
              </a:rPr>
              <a:t> </a:t>
            </a:r>
            <a:r>
              <a:rPr sz="1190" dirty="0">
                <a:solidFill>
                  <a:srgbClr val="FFFFFF"/>
                </a:solidFill>
                <a:latin typeface="Arial MT"/>
                <a:cs typeface="Arial MT"/>
              </a:rPr>
              <a:t>Presidente</a:t>
            </a:r>
            <a:r>
              <a:rPr sz="1190" spc="390" dirty="0">
                <a:solidFill>
                  <a:srgbClr val="FFFFFF"/>
                </a:solidFill>
                <a:latin typeface="Arial MT"/>
                <a:cs typeface="Arial MT"/>
              </a:rPr>
              <a:t> </a:t>
            </a:r>
            <a:r>
              <a:rPr sz="1190" dirty="0">
                <a:solidFill>
                  <a:srgbClr val="FFFFFF"/>
                </a:solidFill>
                <a:latin typeface="Arial MT"/>
                <a:cs typeface="Arial MT"/>
              </a:rPr>
              <a:t>del</a:t>
            </a:r>
            <a:r>
              <a:rPr sz="1190" spc="390" dirty="0">
                <a:solidFill>
                  <a:srgbClr val="FFFFFF"/>
                </a:solidFill>
                <a:latin typeface="Arial MT"/>
                <a:cs typeface="Arial MT"/>
              </a:rPr>
              <a:t> </a:t>
            </a:r>
            <a:r>
              <a:rPr sz="1190" dirty="0">
                <a:solidFill>
                  <a:srgbClr val="FFFFFF"/>
                </a:solidFill>
                <a:latin typeface="Arial MT"/>
                <a:cs typeface="Arial MT"/>
              </a:rPr>
              <a:t>Consejo</a:t>
            </a:r>
            <a:r>
              <a:rPr sz="1190" spc="390" dirty="0">
                <a:solidFill>
                  <a:srgbClr val="FFFFFF"/>
                </a:solidFill>
                <a:latin typeface="Arial MT"/>
                <a:cs typeface="Arial MT"/>
              </a:rPr>
              <a:t> </a:t>
            </a:r>
            <a:r>
              <a:rPr sz="1190" spc="-33" dirty="0">
                <a:solidFill>
                  <a:srgbClr val="FFFFFF"/>
                </a:solidFill>
                <a:latin typeface="Arial MT"/>
                <a:cs typeface="Arial MT"/>
              </a:rPr>
              <a:t>de </a:t>
            </a:r>
            <a:r>
              <a:rPr sz="1190" dirty="0">
                <a:solidFill>
                  <a:srgbClr val="FFFFFF"/>
                </a:solidFill>
                <a:latin typeface="Arial MT"/>
                <a:cs typeface="Arial MT"/>
              </a:rPr>
              <a:t>Ministros confirmar</a:t>
            </a:r>
            <a:r>
              <a:rPr sz="1190" spc="13" dirty="0">
                <a:solidFill>
                  <a:srgbClr val="FFFFFF"/>
                </a:solidFill>
                <a:latin typeface="Arial MT"/>
                <a:cs typeface="Arial MT"/>
              </a:rPr>
              <a:t> </a:t>
            </a:r>
            <a:r>
              <a:rPr sz="1190" dirty="0">
                <a:solidFill>
                  <a:srgbClr val="FFFFFF"/>
                </a:solidFill>
                <a:latin typeface="Arial MT"/>
                <a:cs typeface="Arial MT"/>
              </a:rPr>
              <a:t>esta</a:t>
            </a:r>
            <a:r>
              <a:rPr sz="1190" spc="20" dirty="0">
                <a:solidFill>
                  <a:srgbClr val="FFFFFF"/>
                </a:solidFill>
                <a:latin typeface="Arial MT"/>
                <a:cs typeface="Arial MT"/>
              </a:rPr>
              <a:t> </a:t>
            </a:r>
            <a:r>
              <a:rPr sz="1190" dirty="0">
                <a:solidFill>
                  <a:srgbClr val="FFFFFF"/>
                </a:solidFill>
                <a:latin typeface="Arial MT"/>
                <a:cs typeface="Arial MT"/>
              </a:rPr>
              <a:t>invocación.</a:t>
            </a:r>
            <a:r>
              <a:rPr sz="1190" spc="13" dirty="0">
                <a:solidFill>
                  <a:srgbClr val="FFFFFF"/>
                </a:solidFill>
                <a:latin typeface="Arial MT"/>
                <a:cs typeface="Arial MT"/>
              </a:rPr>
              <a:t> </a:t>
            </a:r>
            <a:r>
              <a:rPr sz="1190" dirty="0">
                <a:solidFill>
                  <a:srgbClr val="FFFFFF"/>
                </a:solidFill>
                <a:latin typeface="Arial MT"/>
                <a:cs typeface="Arial MT"/>
              </a:rPr>
              <a:t>Confirmado</a:t>
            </a:r>
            <a:r>
              <a:rPr sz="1190" spc="13" dirty="0">
                <a:solidFill>
                  <a:srgbClr val="FFFFFF"/>
                </a:solidFill>
                <a:latin typeface="Arial MT"/>
                <a:cs typeface="Arial MT"/>
              </a:rPr>
              <a:t> </a:t>
            </a:r>
            <a:r>
              <a:rPr sz="1190" dirty="0">
                <a:solidFill>
                  <a:srgbClr val="FFFFFF"/>
                </a:solidFill>
                <a:latin typeface="Arial MT"/>
                <a:cs typeface="Arial MT"/>
              </a:rPr>
              <a:t>la</a:t>
            </a:r>
            <a:r>
              <a:rPr sz="1190" spc="20" dirty="0">
                <a:solidFill>
                  <a:srgbClr val="FFFFFF"/>
                </a:solidFill>
                <a:latin typeface="Arial MT"/>
                <a:cs typeface="Arial MT"/>
              </a:rPr>
              <a:t> </a:t>
            </a:r>
            <a:r>
              <a:rPr sz="1190" dirty="0">
                <a:solidFill>
                  <a:srgbClr val="FFFFFF"/>
                </a:solidFill>
                <a:latin typeface="Arial MT"/>
                <a:cs typeface="Arial MT"/>
              </a:rPr>
              <a:t>invocación,</a:t>
            </a:r>
            <a:r>
              <a:rPr sz="1190" spc="13" dirty="0">
                <a:solidFill>
                  <a:srgbClr val="FFFFFF"/>
                </a:solidFill>
                <a:latin typeface="Arial MT"/>
                <a:cs typeface="Arial MT"/>
              </a:rPr>
              <a:t> </a:t>
            </a:r>
            <a:r>
              <a:rPr sz="1190" dirty="0">
                <a:solidFill>
                  <a:srgbClr val="FFFFFF"/>
                </a:solidFill>
                <a:latin typeface="Arial MT"/>
                <a:cs typeface="Arial MT"/>
              </a:rPr>
              <a:t>si</a:t>
            </a:r>
            <a:r>
              <a:rPr sz="1190" spc="13" dirty="0">
                <a:solidFill>
                  <a:srgbClr val="FFFFFF"/>
                </a:solidFill>
                <a:latin typeface="Arial MT"/>
                <a:cs typeface="Arial MT"/>
              </a:rPr>
              <a:t> </a:t>
            </a:r>
            <a:r>
              <a:rPr sz="1190" dirty="0">
                <a:solidFill>
                  <a:srgbClr val="FFFFFF"/>
                </a:solidFill>
                <a:latin typeface="Arial MT"/>
                <a:cs typeface="Arial MT"/>
              </a:rPr>
              <a:t>la</a:t>
            </a:r>
            <a:r>
              <a:rPr sz="1190" spc="20" dirty="0">
                <a:solidFill>
                  <a:srgbClr val="FFFFFF"/>
                </a:solidFill>
                <a:latin typeface="Arial MT"/>
                <a:cs typeface="Arial MT"/>
              </a:rPr>
              <a:t> </a:t>
            </a:r>
            <a:r>
              <a:rPr sz="1190" spc="-13" dirty="0">
                <a:solidFill>
                  <a:srgbClr val="FFFFFF"/>
                </a:solidFill>
                <a:latin typeface="Arial MT"/>
                <a:cs typeface="Arial MT"/>
              </a:rPr>
              <a:t>prueba </a:t>
            </a:r>
            <a:r>
              <a:rPr sz="1190" dirty="0">
                <a:solidFill>
                  <a:srgbClr val="FFFFFF"/>
                </a:solidFill>
                <a:latin typeface="Arial MT"/>
                <a:cs typeface="Arial MT"/>
              </a:rPr>
              <a:t>es</a:t>
            </a:r>
            <a:r>
              <a:rPr sz="1190" spc="-20" dirty="0">
                <a:solidFill>
                  <a:srgbClr val="FFFFFF"/>
                </a:solidFill>
                <a:latin typeface="Arial MT"/>
                <a:cs typeface="Arial MT"/>
              </a:rPr>
              <a:t> </a:t>
            </a:r>
            <a:r>
              <a:rPr sz="1190" dirty="0">
                <a:solidFill>
                  <a:srgbClr val="FFFFFF"/>
                </a:solidFill>
                <a:latin typeface="Arial MT"/>
                <a:cs typeface="Arial MT"/>
              </a:rPr>
              <a:t>esencial,</a:t>
            </a:r>
            <a:r>
              <a:rPr sz="1190" spc="-13" dirty="0">
                <a:solidFill>
                  <a:srgbClr val="FFFFFF"/>
                </a:solidFill>
                <a:latin typeface="Arial MT"/>
                <a:cs typeface="Arial MT"/>
              </a:rPr>
              <a:t> </a:t>
            </a:r>
            <a:r>
              <a:rPr sz="1190" dirty="0">
                <a:solidFill>
                  <a:srgbClr val="FFFFFF"/>
                </a:solidFill>
                <a:latin typeface="Arial MT"/>
                <a:cs typeface="Arial MT"/>
              </a:rPr>
              <a:t>acudirá</a:t>
            </a:r>
            <a:r>
              <a:rPr sz="1190" spc="-20" dirty="0">
                <a:solidFill>
                  <a:srgbClr val="FFFFFF"/>
                </a:solidFill>
                <a:latin typeface="Arial MT"/>
                <a:cs typeface="Arial MT"/>
              </a:rPr>
              <a:t> </a:t>
            </a:r>
            <a:r>
              <a:rPr sz="1190" dirty="0">
                <a:solidFill>
                  <a:srgbClr val="FFFFFF"/>
                </a:solidFill>
                <a:latin typeface="Arial MT"/>
                <a:cs typeface="Arial MT"/>
              </a:rPr>
              <a:t>al</a:t>
            </a:r>
            <a:r>
              <a:rPr sz="1190" spc="-13" dirty="0">
                <a:solidFill>
                  <a:srgbClr val="FFFFFF"/>
                </a:solidFill>
                <a:latin typeface="Arial MT"/>
                <a:cs typeface="Arial MT"/>
              </a:rPr>
              <a:t> </a:t>
            </a:r>
            <a:r>
              <a:rPr sz="1190" dirty="0">
                <a:solidFill>
                  <a:srgbClr val="FFFFFF"/>
                </a:solidFill>
                <a:latin typeface="Arial MT"/>
                <a:cs typeface="Arial MT"/>
              </a:rPr>
              <a:t>Juez</a:t>
            </a:r>
            <a:r>
              <a:rPr sz="1190" spc="-20" dirty="0">
                <a:solidFill>
                  <a:srgbClr val="FFFFFF"/>
                </a:solidFill>
                <a:latin typeface="Arial MT"/>
                <a:cs typeface="Arial MT"/>
              </a:rPr>
              <a:t> </a:t>
            </a:r>
            <a:r>
              <a:rPr sz="1190" dirty="0">
                <a:solidFill>
                  <a:srgbClr val="FFFFFF"/>
                </a:solidFill>
                <a:latin typeface="Arial MT"/>
                <a:cs typeface="Arial MT"/>
              </a:rPr>
              <a:t>de</a:t>
            </a:r>
            <a:r>
              <a:rPr sz="1190" spc="-13" dirty="0">
                <a:solidFill>
                  <a:srgbClr val="FFFFFF"/>
                </a:solidFill>
                <a:latin typeface="Arial MT"/>
                <a:cs typeface="Arial MT"/>
              </a:rPr>
              <a:t> </a:t>
            </a:r>
            <a:r>
              <a:rPr sz="1190" dirty="0">
                <a:solidFill>
                  <a:srgbClr val="FFFFFF"/>
                </a:solidFill>
                <a:latin typeface="Arial MT"/>
                <a:cs typeface="Arial MT"/>
              </a:rPr>
              <a:t>la</a:t>
            </a:r>
            <a:r>
              <a:rPr sz="1190" spc="-20" dirty="0">
                <a:solidFill>
                  <a:srgbClr val="FFFFFF"/>
                </a:solidFill>
                <a:latin typeface="Arial MT"/>
                <a:cs typeface="Arial MT"/>
              </a:rPr>
              <a:t> </a:t>
            </a:r>
            <a:r>
              <a:rPr sz="1190" dirty="0">
                <a:solidFill>
                  <a:srgbClr val="FFFFFF"/>
                </a:solidFill>
                <a:latin typeface="Arial MT"/>
                <a:cs typeface="Arial MT"/>
              </a:rPr>
              <a:t>Investigación</a:t>
            </a:r>
            <a:r>
              <a:rPr sz="1190" spc="-13" dirty="0">
                <a:solidFill>
                  <a:srgbClr val="FFFFFF"/>
                </a:solidFill>
                <a:latin typeface="Arial MT"/>
                <a:cs typeface="Arial MT"/>
              </a:rPr>
              <a:t> </a:t>
            </a:r>
            <a:r>
              <a:rPr sz="1190" dirty="0">
                <a:solidFill>
                  <a:srgbClr val="FFFFFF"/>
                </a:solidFill>
                <a:latin typeface="Arial MT"/>
                <a:cs typeface="Arial MT"/>
              </a:rPr>
              <a:t>Preparatoria</a:t>
            </a:r>
            <a:r>
              <a:rPr sz="1190" spc="-20" dirty="0">
                <a:solidFill>
                  <a:srgbClr val="FFFFFF"/>
                </a:solidFill>
                <a:latin typeface="Arial MT"/>
                <a:cs typeface="Arial MT"/>
              </a:rPr>
              <a:t> </a:t>
            </a:r>
            <a:r>
              <a:rPr sz="1190" dirty="0">
                <a:solidFill>
                  <a:srgbClr val="FFFFFF"/>
                </a:solidFill>
                <a:latin typeface="Arial MT"/>
                <a:cs typeface="Arial MT"/>
              </a:rPr>
              <a:t>para</a:t>
            </a:r>
            <a:r>
              <a:rPr sz="1190" spc="-13" dirty="0">
                <a:solidFill>
                  <a:srgbClr val="FFFFFF"/>
                </a:solidFill>
                <a:latin typeface="Arial MT"/>
                <a:cs typeface="Arial MT"/>
              </a:rPr>
              <a:t> clausurar </a:t>
            </a:r>
            <a:r>
              <a:rPr sz="1190" dirty="0">
                <a:solidFill>
                  <a:srgbClr val="FFFFFF"/>
                </a:solidFill>
                <a:latin typeface="Arial MT"/>
                <a:cs typeface="Arial MT"/>
              </a:rPr>
              <a:t>la</a:t>
            </a:r>
            <a:r>
              <a:rPr sz="1190" spc="20" dirty="0">
                <a:solidFill>
                  <a:srgbClr val="FFFFFF"/>
                </a:solidFill>
                <a:latin typeface="Arial MT"/>
                <a:cs typeface="Arial MT"/>
              </a:rPr>
              <a:t> </a:t>
            </a:r>
            <a:r>
              <a:rPr sz="1190" spc="-13" dirty="0">
                <a:solidFill>
                  <a:srgbClr val="FFFFFF"/>
                </a:solidFill>
                <a:latin typeface="Arial MT"/>
                <a:cs typeface="Arial MT"/>
              </a:rPr>
              <a:t>investigación</a:t>
            </a:r>
            <a:r>
              <a:rPr sz="1190" spc="20" dirty="0">
                <a:solidFill>
                  <a:srgbClr val="FFFFFF"/>
                </a:solidFill>
                <a:latin typeface="Arial MT"/>
                <a:cs typeface="Arial MT"/>
              </a:rPr>
              <a:t> </a:t>
            </a:r>
            <a:r>
              <a:rPr sz="1190" dirty="0">
                <a:solidFill>
                  <a:srgbClr val="FFFFFF"/>
                </a:solidFill>
                <a:latin typeface="Arial MT"/>
                <a:cs typeface="Arial MT"/>
              </a:rPr>
              <a:t>en</a:t>
            </a:r>
            <a:r>
              <a:rPr sz="1190" spc="20" dirty="0">
                <a:solidFill>
                  <a:srgbClr val="FFFFFF"/>
                </a:solidFill>
                <a:latin typeface="Arial MT"/>
                <a:cs typeface="Arial MT"/>
              </a:rPr>
              <a:t> </a:t>
            </a:r>
            <a:r>
              <a:rPr sz="1190" spc="-13" dirty="0">
                <a:solidFill>
                  <a:srgbClr val="FFFFFF"/>
                </a:solidFill>
                <a:latin typeface="Arial MT"/>
                <a:cs typeface="Arial MT"/>
              </a:rPr>
              <a:t>audiencia.</a:t>
            </a:r>
            <a:endParaRPr sz="1190">
              <a:latin typeface="Arial MT"/>
              <a:cs typeface="Arial MT"/>
            </a:endParaRPr>
          </a:p>
          <a:p>
            <a:pPr marL="237552" marR="84780" indent="-145217" algn="just">
              <a:spcBef>
                <a:spcPts val="753"/>
              </a:spcBef>
              <a:buFont typeface="Segoe UI Symbol"/>
              <a:buChar char="⚫"/>
              <a:tabLst>
                <a:tab pos="237552" algn="l"/>
              </a:tabLst>
            </a:pPr>
            <a:r>
              <a:rPr sz="1190" dirty="0">
                <a:solidFill>
                  <a:srgbClr val="FFFFFF"/>
                </a:solidFill>
                <a:latin typeface="Arial MT"/>
                <a:cs typeface="Arial MT"/>
              </a:rPr>
              <a:t>Al</a:t>
            </a:r>
            <a:r>
              <a:rPr sz="1190" spc="145" dirty="0">
                <a:solidFill>
                  <a:srgbClr val="FFFFFF"/>
                </a:solidFill>
                <a:latin typeface="Arial MT"/>
                <a:cs typeface="Arial MT"/>
              </a:rPr>
              <a:t> </a:t>
            </a:r>
            <a:r>
              <a:rPr sz="1190" dirty="0">
                <a:solidFill>
                  <a:srgbClr val="FFFFFF"/>
                </a:solidFill>
                <a:latin typeface="Arial MT"/>
                <a:cs typeface="Arial MT"/>
              </a:rPr>
              <a:t>finalizar</a:t>
            </a:r>
            <a:r>
              <a:rPr sz="1190" spc="151" dirty="0">
                <a:solidFill>
                  <a:srgbClr val="FFFFFF"/>
                </a:solidFill>
                <a:latin typeface="Arial MT"/>
                <a:cs typeface="Arial MT"/>
              </a:rPr>
              <a:t> </a:t>
            </a:r>
            <a:r>
              <a:rPr sz="1190" dirty="0">
                <a:solidFill>
                  <a:srgbClr val="FFFFFF"/>
                </a:solidFill>
                <a:latin typeface="Arial MT"/>
                <a:cs typeface="Arial MT"/>
              </a:rPr>
              <a:t>la</a:t>
            </a:r>
            <a:r>
              <a:rPr sz="1190" spc="151" dirty="0">
                <a:solidFill>
                  <a:srgbClr val="FFFFFF"/>
                </a:solidFill>
                <a:latin typeface="Arial MT"/>
                <a:cs typeface="Arial MT"/>
              </a:rPr>
              <a:t> </a:t>
            </a:r>
            <a:r>
              <a:rPr sz="1190" dirty="0">
                <a:solidFill>
                  <a:srgbClr val="FFFFFF"/>
                </a:solidFill>
                <a:latin typeface="Arial MT"/>
                <a:cs typeface="Arial MT"/>
              </a:rPr>
              <a:t>diligencia</a:t>
            </a:r>
            <a:r>
              <a:rPr sz="1190" spc="151" dirty="0">
                <a:solidFill>
                  <a:srgbClr val="FFFFFF"/>
                </a:solidFill>
                <a:latin typeface="Arial MT"/>
                <a:cs typeface="Arial MT"/>
              </a:rPr>
              <a:t> </a:t>
            </a:r>
            <a:r>
              <a:rPr sz="1190" dirty="0">
                <a:solidFill>
                  <a:srgbClr val="FFFFFF"/>
                </a:solidFill>
                <a:latin typeface="Arial MT"/>
                <a:cs typeface="Arial MT"/>
              </a:rPr>
              <a:t>levanta</a:t>
            </a:r>
            <a:r>
              <a:rPr sz="1190" spc="151" dirty="0">
                <a:solidFill>
                  <a:srgbClr val="FFFFFF"/>
                </a:solidFill>
                <a:latin typeface="Arial MT"/>
                <a:cs typeface="Arial MT"/>
              </a:rPr>
              <a:t> </a:t>
            </a:r>
            <a:r>
              <a:rPr sz="1190" dirty="0">
                <a:solidFill>
                  <a:srgbClr val="FFFFFF"/>
                </a:solidFill>
                <a:latin typeface="Arial MT"/>
                <a:cs typeface="Arial MT"/>
              </a:rPr>
              <a:t>el</a:t>
            </a:r>
            <a:r>
              <a:rPr sz="1190" spc="151" dirty="0">
                <a:solidFill>
                  <a:srgbClr val="FFFFFF"/>
                </a:solidFill>
                <a:latin typeface="Arial MT"/>
                <a:cs typeface="Arial MT"/>
              </a:rPr>
              <a:t> </a:t>
            </a:r>
            <a:r>
              <a:rPr sz="1190" dirty="0">
                <a:solidFill>
                  <a:srgbClr val="FFFFFF"/>
                </a:solidFill>
                <a:latin typeface="Arial MT"/>
                <a:cs typeface="Arial MT"/>
              </a:rPr>
              <a:t>acta</a:t>
            </a:r>
            <a:r>
              <a:rPr sz="1190" spc="151" dirty="0">
                <a:solidFill>
                  <a:srgbClr val="FFFFFF"/>
                </a:solidFill>
                <a:latin typeface="Arial MT"/>
                <a:cs typeface="Arial MT"/>
              </a:rPr>
              <a:t> </a:t>
            </a:r>
            <a:r>
              <a:rPr sz="1190" dirty="0">
                <a:solidFill>
                  <a:srgbClr val="FFFFFF"/>
                </a:solidFill>
                <a:latin typeface="Arial MT"/>
                <a:cs typeface="Arial MT"/>
              </a:rPr>
              <a:t>y</a:t>
            </a:r>
            <a:r>
              <a:rPr sz="1190" spc="151" dirty="0">
                <a:solidFill>
                  <a:srgbClr val="FFFFFF"/>
                </a:solidFill>
                <a:latin typeface="Arial MT"/>
                <a:cs typeface="Arial MT"/>
              </a:rPr>
              <a:t> </a:t>
            </a:r>
            <a:r>
              <a:rPr sz="1190" dirty="0">
                <a:solidFill>
                  <a:srgbClr val="FFFFFF"/>
                </a:solidFill>
                <a:latin typeface="Arial MT"/>
                <a:cs typeface="Arial MT"/>
              </a:rPr>
              <a:t>entregará</a:t>
            </a:r>
            <a:r>
              <a:rPr sz="1190" spc="151" dirty="0">
                <a:solidFill>
                  <a:srgbClr val="FFFFFF"/>
                </a:solidFill>
                <a:latin typeface="Arial MT"/>
                <a:cs typeface="Arial MT"/>
              </a:rPr>
              <a:t> </a:t>
            </a:r>
            <a:r>
              <a:rPr sz="1190" dirty="0">
                <a:solidFill>
                  <a:srgbClr val="FFFFFF"/>
                </a:solidFill>
                <a:latin typeface="Arial MT"/>
                <a:cs typeface="Arial MT"/>
              </a:rPr>
              <a:t>copia</a:t>
            </a:r>
            <a:r>
              <a:rPr sz="1190" spc="151" dirty="0">
                <a:solidFill>
                  <a:srgbClr val="FFFFFF"/>
                </a:solidFill>
                <a:latin typeface="Arial MT"/>
                <a:cs typeface="Arial MT"/>
              </a:rPr>
              <a:t> </a:t>
            </a:r>
            <a:r>
              <a:rPr sz="1190" dirty="0">
                <a:solidFill>
                  <a:srgbClr val="FFFFFF"/>
                </a:solidFill>
                <a:latin typeface="Arial MT"/>
                <a:cs typeface="Arial MT"/>
              </a:rPr>
              <a:t>a</a:t>
            </a:r>
            <a:r>
              <a:rPr sz="1190" spc="151" dirty="0">
                <a:solidFill>
                  <a:srgbClr val="FFFFFF"/>
                </a:solidFill>
                <a:latin typeface="Arial MT"/>
                <a:cs typeface="Arial MT"/>
              </a:rPr>
              <a:t> </a:t>
            </a:r>
            <a:r>
              <a:rPr sz="1190" dirty="0">
                <a:solidFill>
                  <a:srgbClr val="FFFFFF"/>
                </a:solidFill>
                <a:latin typeface="Arial MT"/>
                <a:cs typeface="Arial MT"/>
              </a:rPr>
              <a:t>la</a:t>
            </a:r>
            <a:r>
              <a:rPr sz="1190" spc="151" dirty="0">
                <a:solidFill>
                  <a:srgbClr val="FFFFFF"/>
                </a:solidFill>
                <a:latin typeface="Arial MT"/>
                <a:cs typeface="Arial MT"/>
              </a:rPr>
              <a:t> </a:t>
            </a:r>
            <a:r>
              <a:rPr sz="1190" dirty="0">
                <a:solidFill>
                  <a:srgbClr val="FFFFFF"/>
                </a:solidFill>
                <a:latin typeface="Arial MT"/>
                <a:cs typeface="Arial MT"/>
              </a:rPr>
              <a:t>persona</a:t>
            </a:r>
            <a:r>
              <a:rPr sz="1190" spc="151" dirty="0">
                <a:solidFill>
                  <a:srgbClr val="FFFFFF"/>
                </a:solidFill>
                <a:latin typeface="Arial MT"/>
                <a:cs typeface="Arial MT"/>
              </a:rPr>
              <a:t> </a:t>
            </a:r>
            <a:r>
              <a:rPr sz="1190" spc="-66" dirty="0">
                <a:solidFill>
                  <a:srgbClr val="FFFFFF"/>
                </a:solidFill>
                <a:latin typeface="Arial MT"/>
                <a:cs typeface="Arial MT"/>
              </a:rPr>
              <a:t>u</a:t>
            </a:r>
            <a:r>
              <a:rPr sz="1190" spc="-13" dirty="0">
                <a:solidFill>
                  <a:srgbClr val="FFFFFF"/>
                </a:solidFill>
                <a:latin typeface="Arial MT"/>
                <a:cs typeface="Arial MT"/>
              </a:rPr>
              <a:t> oficina.</a:t>
            </a:r>
            <a:endParaRPr sz="1190">
              <a:latin typeface="Arial MT"/>
              <a:cs typeface="Arial MT"/>
            </a:endParaRPr>
          </a:p>
        </p:txBody>
      </p:sp>
      <p:sp>
        <p:nvSpPr>
          <p:cNvPr id="8" name="object 8"/>
          <p:cNvSpPr txBox="1"/>
          <p:nvPr/>
        </p:nvSpPr>
        <p:spPr>
          <a:xfrm>
            <a:off x="8186607" y="938060"/>
            <a:ext cx="2379734" cy="815574"/>
          </a:xfrm>
          <a:prstGeom prst="rect">
            <a:avLst/>
          </a:prstGeom>
          <a:solidFill>
            <a:srgbClr val="6BB640"/>
          </a:solidFill>
        </p:spPr>
        <p:txBody>
          <a:bodyPr vert="horz" wrap="square" lIns="0" tIns="82262" rIns="0" bIns="0" rtlCol="0">
            <a:spAutoFit/>
          </a:bodyPr>
          <a:lstStyle/>
          <a:p>
            <a:pPr>
              <a:spcBef>
                <a:spcPts val="648"/>
              </a:spcBef>
            </a:pPr>
            <a:endParaRPr sz="1190">
              <a:latin typeface="Times New Roman"/>
              <a:cs typeface="Times New Roman"/>
            </a:endParaRPr>
          </a:p>
          <a:p>
            <a:pPr marL="138502" marR="128429" algn="ctr"/>
            <a:r>
              <a:rPr sz="1190" i="1" dirty="0">
                <a:solidFill>
                  <a:srgbClr val="FFFFFF"/>
                </a:solidFill>
                <a:latin typeface="Arial"/>
                <a:cs typeface="Arial"/>
              </a:rPr>
              <a:t>El</a:t>
            </a:r>
            <a:r>
              <a:rPr sz="1190" i="1" spc="-20" dirty="0">
                <a:solidFill>
                  <a:srgbClr val="FFFFFF"/>
                </a:solidFill>
                <a:latin typeface="Arial"/>
                <a:cs typeface="Arial"/>
              </a:rPr>
              <a:t> </a:t>
            </a:r>
            <a:r>
              <a:rPr sz="1190" i="1" dirty="0">
                <a:solidFill>
                  <a:srgbClr val="FFFFFF"/>
                </a:solidFill>
                <a:latin typeface="Arial"/>
                <a:cs typeface="Arial"/>
              </a:rPr>
              <a:t>objetivo</a:t>
            </a:r>
            <a:r>
              <a:rPr sz="1190" i="1" spc="-7" dirty="0">
                <a:solidFill>
                  <a:srgbClr val="FFFFFF"/>
                </a:solidFill>
                <a:latin typeface="Arial"/>
                <a:cs typeface="Arial"/>
              </a:rPr>
              <a:t> </a:t>
            </a:r>
            <a:r>
              <a:rPr sz="1190" i="1" dirty="0">
                <a:solidFill>
                  <a:srgbClr val="FFFFFF"/>
                </a:solidFill>
                <a:latin typeface="Arial"/>
                <a:cs typeface="Arial"/>
              </a:rPr>
              <a:t>es</a:t>
            </a:r>
            <a:r>
              <a:rPr sz="1190" i="1" spc="-7" dirty="0">
                <a:solidFill>
                  <a:srgbClr val="FFFFFF"/>
                </a:solidFill>
                <a:latin typeface="Arial"/>
                <a:cs typeface="Arial"/>
              </a:rPr>
              <a:t> </a:t>
            </a:r>
            <a:r>
              <a:rPr sz="1190" i="1" dirty="0">
                <a:solidFill>
                  <a:srgbClr val="FFFFFF"/>
                </a:solidFill>
                <a:latin typeface="Arial"/>
                <a:cs typeface="Arial"/>
              </a:rPr>
              <a:t>revisar</a:t>
            </a:r>
            <a:r>
              <a:rPr sz="1190" i="1" spc="-7" dirty="0">
                <a:solidFill>
                  <a:srgbClr val="FFFFFF"/>
                </a:solidFill>
                <a:latin typeface="Arial"/>
                <a:cs typeface="Arial"/>
              </a:rPr>
              <a:t> </a:t>
            </a:r>
            <a:r>
              <a:rPr sz="1190" i="1" dirty="0">
                <a:solidFill>
                  <a:srgbClr val="FFFFFF"/>
                </a:solidFill>
                <a:latin typeface="Arial"/>
                <a:cs typeface="Arial"/>
              </a:rPr>
              <a:t>e</a:t>
            </a:r>
            <a:r>
              <a:rPr sz="1190" i="1" spc="-7" dirty="0">
                <a:solidFill>
                  <a:srgbClr val="FFFFFF"/>
                </a:solidFill>
                <a:latin typeface="Arial"/>
                <a:cs typeface="Arial"/>
              </a:rPr>
              <a:t> </a:t>
            </a:r>
            <a:r>
              <a:rPr sz="1190" i="1" spc="-13" dirty="0">
                <a:solidFill>
                  <a:srgbClr val="FFFFFF"/>
                </a:solidFill>
                <a:latin typeface="Arial"/>
                <a:cs typeface="Arial"/>
              </a:rPr>
              <a:t>incautar </a:t>
            </a:r>
            <a:r>
              <a:rPr sz="1190" i="1" dirty="0">
                <a:solidFill>
                  <a:srgbClr val="FFFFFF"/>
                </a:solidFill>
                <a:latin typeface="Arial"/>
                <a:cs typeface="Arial"/>
              </a:rPr>
              <a:t>documentación</a:t>
            </a:r>
            <a:r>
              <a:rPr sz="1190" i="1" spc="-7" dirty="0">
                <a:solidFill>
                  <a:srgbClr val="FFFFFF"/>
                </a:solidFill>
                <a:latin typeface="Arial"/>
                <a:cs typeface="Arial"/>
              </a:rPr>
              <a:t> </a:t>
            </a:r>
            <a:r>
              <a:rPr sz="1190" i="1" dirty="0">
                <a:solidFill>
                  <a:srgbClr val="FFFFFF"/>
                </a:solidFill>
                <a:latin typeface="Arial"/>
                <a:cs typeface="Arial"/>
              </a:rPr>
              <a:t>no</a:t>
            </a:r>
            <a:r>
              <a:rPr sz="1190" i="1" spc="-7" dirty="0">
                <a:solidFill>
                  <a:srgbClr val="FFFFFF"/>
                </a:solidFill>
                <a:latin typeface="Arial"/>
                <a:cs typeface="Arial"/>
              </a:rPr>
              <a:t> </a:t>
            </a:r>
            <a:r>
              <a:rPr sz="1190" i="1" spc="-13" dirty="0">
                <a:solidFill>
                  <a:srgbClr val="FFFFFF"/>
                </a:solidFill>
                <a:latin typeface="Arial"/>
                <a:cs typeface="Arial"/>
              </a:rPr>
              <a:t>privada </a:t>
            </a:r>
            <a:r>
              <a:rPr sz="1190" i="1" dirty="0">
                <a:solidFill>
                  <a:srgbClr val="FFFFFF"/>
                </a:solidFill>
                <a:latin typeface="Arial"/>
                <a:cs typeface="Arial"/>
              </a:rPr>
              <a:t>vinculada</a:t>
            </a:r>
            <a:r>
              <a:rPr sz="1190" i="1" spc="-20" dirty="0">
                <a:solidFill>
                  <a:srgbClr val="FFFFFF"/>
                </a:solidFill>
                <a:latin typeface="Arial"/>
                <a:cs typeface="Arial"/>
              </a:rPr>
              <a:t> </a:t>
            </a:r>
            <a:r>
              <a:rPr sz="1190" i="1" dirty="0">
                <a:solidFill>
                  <a:srgbClr val="FFFFFF"/>
                </a:solidFill>
                <a:latin typeface="Arial"/>
                <a:cs typeface="Arial"/>
              </a:rPr>
              <a:t>al</a:t>
            </a:r>
            <a:r>
              <a:rPr sz="1190" i="1" spc="-7" dirty="0">
                <a:solidFill>
                  <a:srgbClr val="FFFFFF"/>
                </a:solidFill>
                <a:latin typeface="Arial"/>
                <a:cs typeface="Arial"/>
              </a:rPr>
              <a:t> </a:t>
            </a:r>
            <a:r>
              <a:rPr sz="1190" i="1" dirty="0">
                <a:solidFill>
                  <a:srgbClr val="FFFFFF"/>
                </a:solidFill>
                <a:latin typeface="Arial"/>
                <a:cs typeface="Arial"/>
              </a:rPr>
              <a:t>hecho</a:t>
            </a:r>
            <a:r>
              <a:rPr sz="1190" i="1" spc="-7" dirty="0">
                <a:solidFill>
                  <a:srgbClr val="FFFFFF"/>
                </a:solidFill>
                <a:latin typeface="Arial"/>
                <a:cs typeface="Arial"/>
              </a:rPr>
              <a:t> </a:t>
            </a:r>
            <a:r>
              <a:rPr sz="1190" i="1" spc="-13" dirty="0">
                <a:solidFill>
                  <a:srgbClr val="FFFFFF"/>
                </a:solidFill>
                <a:latin typeface="Arial"/>
                <a:cs typeface="Arial"/>
              </a:rPr>
              <a:t>investigado.</a:t>
            </a:r>
            <a:endParaRPr sz="1190">
              <a:latin typeface="Arial"/>
              <a:cs typeface="Arial"/>
            </a:endParaRPr>
          </a:p>
        </p:txBody>
      </p:sp>
      <p:sp>
        <p:nvSpPr>
          <p:cNvPr id="9" name="object 9"/>
          <p:cNvSpPr txBox="1"/>
          <p:nvPr/>
        </p:nvSpPr>
        <p:spPr>
          <a:xfrm>
            <a:off x="1960869" y="5230832"/>
            <a:ext cx="5361328" cy="285688"/>
          </a:xfrm>
          <a:prstGeom prst="rect">
            <a:avLst/>
          </a:prstGeom>
          <a:solidFill>
            <a:srgbClr val="E66A1F"/>
          </a:solidFill>
        </p:spPr>
        <p:txBody>
          <a:bodyPr vert="horz" wrap="square" lIns="0" tIns="101569" rIns="0" bIns="0" rtlCol="0">
            <a:spAutoFit/>
          </a:bodyPr>
          <a:lstStyle/>
          <a:p>
            <a:pPr marL="1264146">
              <a:spcBef>
                <a:spcPts val="800"/>
              </a:spcBef>
            </a:pPr>
            <a:r>
              <a:rPr sz="1190" dirty="0">
                <a:solidFill>
                  <a:srgbClr val="FFFFFF"/>
                </a:solidFill>
                <a:latin typeface="Arial MT"/>
                <a:cs typeface="Arial MT"/>
              </a:rPr>
              <a:t>Usar</a:t>
            </a:r>
            <a:r>
              <a:rPr sz="1190" spc="-13" dirty="0">
                <a:solidFill>
                  <a:srgbClr val="FFFFFF"/>
                </a:solidFill>
                <a:latin typeface="Arial MT"/>
                <a:cs typeface="Arial MT"/>
              </a:rPr>
              <a:t> </a:t>
            </a:r>
            <a:r>
              <a:rPr sz="1190" dirty="0">
                <a:solidFill>
                  <a:srgbClr val="FFFFFF"/>
                </a:solidFill>
                <a:latin typeface="Arial MT"/>
                <a:cs typeface="Arial MT"/>
              </a:rPr>
              <a:t>actas</a:t>
            </a:r>
            <a:r>
              <a:rPr sz="1190" spc="-13" dirty="0">
                <a:solidFill>
                  <a:srgbClr val="FFFFFF"/>
                </a:solidFill>
                <a:latin typeface="Arial MT"/>
                <a:cs typeface="Arial MT"/>
              </a:rPr>
              <a:t> A-</a:t>
            </a:r>
            <a:r>
              <a:rPr sz="1190" dirty="0">
                <a:solidFill>
                  <a:srgbClr val="FFFFFF"/>
                </a:solidFill>
                <a:latin typeface="Arial MT"/>
                <a:cs typeface="Arial MT"/>
              </a:rPr>
              <a:t>17</a:t>
            </a:r>
            <a:r>
              <a:rPr sz="1190" spc="-13" dirty="0">
                <a:solidFill>
                  <a:srgbClr val="FFFFFF"/>
                </a:solidFill>
                <a:latin typeface="Arial MT"/>
                <a:cs typeface="Arial MT"/>
              </a:rPr>
              <a:t> </a:t>
            </a:r>
            <a:r>
              <a:rPr sz="1190" dirty="0">
                <a:solidFill>
                  <a:srgbClr val="FFFFFF"/>
                </a:solidFill>
                <a:latin typeface="Arial MT"/>
                <a:cs typeface="Arial MT"/>
              </a:rPr>
              <a:t>y</a:t>
            </a:r>
            <a:r>
              <a:rPr sz="1190" spc="-13" dirty="0">
                <a:solidFill>
                  <a:srgbClr val="FFFFFF"/>
                </a:solidFill>
                <a:latin typeface="Arial MT"/>
                <a:cs typeface="Arial MT"/>
              </a:rPr>
              <a:t> </a:t>
            </a:r>
            <a:r>
              <a:rPr sz="1190" dirty="0">
                <a:solidFill>
                  <a:srgbClr val="FFFFFF"/>
                </a:solidFill>
                <a:latin typeface="Arial MT"/>
                <a:cs typeface="Arial MT"/>
              </a:rPr>
              <a:t>A</a:t>
            </a:r>
            <a:r>
              <a:rPr sz="1190" spc="-7" dirty="0">
                <a:solidFill>
                  <a:srgbClr val="FFFFFF"/>
                </a:solidFill>
                <a:latin typeface="Arial MT"/>
                <a:cs typeface="Arial MT"/>
              </a:rPr>
              <a:t> </a:t>
            </a:r>
            <a:r>
              <a:rPr sz="1190" dirty="0">
                <a:solidFill>
                  <a:srgbClr val="FFFFFF"/>
                </a:solidFill>
                <a:latin typeface="Arial MT"/>
                <a:cs typeface="Arial MT"/>
              </a:rPr>
              <a:t>-</a:t>
            </a:r>
            <a:r>
              <a:rPr sz="1190" spc="-13" dirty="0">
                <a:solidFill>
                  <a:srgbClr val="FFFFFF"/>
                </a:solidFill>
                <a:latin typeface="Arial MT"/>
                <a:cs typeface="Arial MT"/>
              </a:rPr>
              <a:t> </a:t>
            </a:r>
            <a:r>
              <a:rPr sz="1190" dirty="0">
                <a:solidFill>
                  <a:srgbClr val="FFFFFF"/>
                </a:solidFill>
                <a:latin typeface="Arial MT"/>
                <a:cs typeface="Arial MT"/>
              </a:rPr>
              <a:t>18</a:t>
            </a:r>
            <a:r>
              <a:rPr sz="1190" spc="-13" dirty="0">
                <a:solidFill>
                  <a:srgbClr val="FFFFFF"/>
                </a:solidFill>
                <a:latin typeface="Arial MT"/>
                <a:cs typeface="Arial MT"/>
              </a:rPr>
              <a:t> </a:t>
            </a:r>
            <a:r>
              <a:rPr sz="1190" dirty="0">
                <a:solidFill>
                  <a:srgbClr val="FFFFFF"/>
                </a:solidFill>
                <a:latin typeface="Arial MT"/>
                <a:cs typeface="Arial MT"/>
              </a:rPr>
              <a:t>en</a:t>
            </a:r>
            <a:r>
              <a:rPr sz="1190" spc="-13" dirty="0">
                <a:solidFill>
                  <a:srgbClr val="FFFFFF"/>
                </a:solidFill>
                <a:latin typeface="Arial MT"/>
                <a:cs typeface="Arial MT"/>
              </a:rPr>
              <a:t> </a:t>
            </a:r>
            <a:r>
              <a:rPr sz="1190" dirty="0">
                <a:solidFill>
                  <a:srgbClr val="FFFFFF"/>
                </a:solidFill>
                <a:latin typeface="Arial MT"/>
                <a:cs typeface="Arial MT"/>
              </a:rPr>
              <a:t>la</a:t>
            </a:r>
            <a:r>
              <a:rPr sz="1190" spc="-7" dirty="0">
                <a:solidFill>
                  <a:srgbClr val="FFFFFF"/>
                </a:solidFill>
                <a:latin typeface="Arial MT"/>
                <a:cs typeface="Arial MT"/>
              </a:rPr>
              <a:t> </a:t>
            </a:r>
            <a:r>
              <a:rPr sz="1190" dirty="0">
                <a:solidFill>
                  <a:srgbClr val="FFFFFF"/>
                </a:solidFill>
                <a:latin typeface="Arial MT"/>
                <a:cs typeface="Arial MT"/>
              </a:rPr>
              <a:t>página</a:t>
            </a:r>
            <a:r>
              <a:rPr sz="1190" spc="-13" dirty="0">
                <a:solidFill>
                  <a:srgbClr val="FFFFFF"/>
                </a:solidFill>
                <a:latin typeface="Arial MT"/>
                <a:cs typeface="Arial MT"/>
              </a:rPr>
              <a:t> </a:t>
            </a:r>
            <a:r>
              <a:rPr sz="1190" spc="-33" dirty="0">
                <a:solidFill>
                  <a:srgbClr val="FFFFFF"/>
                </a:solidFill>
                <a:latin typeface="Arial MT"/>
                <a:cs typeface="Arial MT"/>
              </a:rPr>
              <a:t>web</a:t>
            </a:r>
            <a:endParaRPr sz="1190">
              <a:latin typeface="Arial MT"/>
              <a:cs typeface="Arial MT"/>
            </a:endParaRPr>
          </a:p>
        </p:txBody>
      </p:sp>
      <p:pic>
        <p:nvPicPr>
          <p:cNvPr id="10" name="object 10"/>
          <p:cNvPicPr/>
          <p:nvPr/>
        </p:nvPicPr>
        <p:blipFill>
          <a:blip r:embed="rId3" cstate="print"/>
          <a:stretch>
            <a:fillRect/>
          </a:stretch>
        </p:blipFill>
        <p:spPr>
          <a:xfrm>
            <a:off x="7939527" y="3765378"/>
            <a:ext cx="2626296" cy="2040645"/>
          </a:xfrm>
          <a:prstGeom prst="rect">
            <a:avLst/>
          </a:prstGeom>
        </p:spPr>
      </p:pic>
      <p:sp>
        <p:nvSpPr>
          <p:cNvPr id="11" name="object 11"/>
          <p:cNvSpPr txBox="1"/>
          <p:nvPr/>
        </p:nvSpPr>
        <p:spPr>
          <a:xfrm>
            <a:off x="2530581" y="5574310"/>
            <a:ext cx="4253303" cy="166712"/>
          </a:xfrm>
          <a:prstGeom prst="rect">
            <a:avLst/>
          </a:prstGeom>
        </p:spPr>
        <p:txBody>
          <a:bodyPr vert="horz" wrap="square" lIns="0" tIns="0" rIns="0" bIns="0" rtlCol="0">
            <a:spAutoFit/>
          </a:bodyPr>
          <a:lstStyle/>
          <a:p>
            <a:pPr marL="16788">
              <a:lnSpc>
                <a:spcPts val="1269"/>
              </a:lnSpc>
            </a:pPr>
            <a:r>
              <a:rPr sz="1190" spc="-13" dirty="0">
                <a:solidFill>
                  <a:srgbClr val="FFFFFF"/>
                </a:solidFill>
                <a:latin typeface="Arial MT"/>
                <a:cs typeface="Arial MT"/>
                <a:hlinkClick r:id="rId4"/>
              </a:rPr>
              <a:t>http://www.mpfn.gob.pe/ncpp/files/5240bf_codigo_formatos.pdf</a:t>
            </a:r>
            <a:endParaRPr sz="1190">
              <a:latin typeface="Arial MT"/>
              <a:cs typeface="Arial MT"/>
            </a:endParaRPr>
          </a:p>
        </p:txBody>
      </p:sp>
      <p:sp>
        <p:nvSpPr>
          <p:cNvPr id="12" name="object 12"/>
          <p:cNvSpPr txBox="1">
            <a:spLocks noGrp="1"/>
          </p:cNvSpPr>
          <p:nvPr>
            <p:ph type="sldNum" sz="quarter" idx="7"/>
          </p:nvPr>
        </p:nvSpPr>
        <p:spPr>
          <a:xfrm>
            <a:off x="13669366" y="8489321"/>
            <a:ext cx="3626262" cy="309059"/>
          </a:xfrm>
          <a:prstGeom prst="rect">
            <a:avLst/>
          </a:prstGeom>
        </p:spPr>
        <p:txBody>
          <a:bodyPr vert="horz" wrap="square" lIns="0" tIns="0" rIns="0" bIns="0" rtlCol="0" anchor="ctr">
            <a:spAutoFit/>
          </a:bodyPr>
          <a:lstStyle/>
          <a:p>
            <a:pPr marR="5036" algn="ctr">
              <a:lnSpc>
                <a:spcPts val="1018"/>
              </a:lnSpc>
            </a:pPr>
            <a:fld id="{81D60167-4931-47E6-BA6A-407CBD079E47}" type="slidenum">
              <a:rPr spc="-33" dirty="0"/>
              <a:pPr marR="5036" algn="ctr">
                <a:lnSpc>
                  <a:spcPts val="1018"/>
                </a:lnSpc>
              </a:pPr>
              <a:t>25</a:t>
            </a:fld>
            <a:endParaRPr spc="-33" dirty="0"/>
          </a:p>
          <a:p>
            <a:pPr algn="ctr">
              <a:spcBef>
                <a:spcPts val="297"/>
              </a:spcBef>
            </a:pPr>
            <a:r>
              <a:rPr dirty="0">
                <a:solidFill>
                  <a:srgbClr val="231F20"/>
                </a:solidFill>
              </a:rPr>
              <a:t>Guía</a:t>
            </a:r>
            <a:r>
              <a:rPr spc="-33" dirty="0">
                <a:solidFill>
                  <a:srgbClr val="231F20"/>
                </a:solidFill>
              </a:rPr>
              <a:t> </a:t>
            </a:r>
            <a:r>
              <a:rPr dirty="0">
                <a:solidFill>
                  <a:srgbClr val="231F20"/>
                </a:solidFill>
              </a:rPr>
              <a:t>de</a:t>
            </a:r>
            <a:r>
              <a:rPr spc="-33" dirty="0">
                <a:solidFill>
                  <a:srgbClr val="231F20"/>
                </a:solidFill>
              </a:rPr>
              <a:t> </a:t>
            </a:r>
            <a:r>
              <a:rPr dirty="0">
                <a:solidFill>
                  <a:srgbClr val="231F20"/>
                </a:solidFill>
              </a:rPr>
              <a:t>Actuación</a:t>
            </a:r>
            <a:r>
              <a:rPr spc="-26" dirty="0">
                <a:solidFill>
                  <a:srgbClr val="231F20"/>
                </a:solidFill>
              </a:rPr>
              <a:t> </a:t>
            </a:r>
            <a:r>
              <a:rPr dirty="0">
                <a:solidFill>
                  <a:srgbClr val="231F20"/>
                </a:solidFill>
              </a:rPr>
              <a:t>Fiscal</a:t>
            </a:r>
            <a:r>
              <a:rPr spc="-33" dirty="0">
                <a:solidFill>
                  <a:srgbClr val="231F20"/>
                </a:solidFill>
              </a:rPr>
              <a:t> </a:t>
            </a:r>
            <a:r>
              <a:rPr dirty="0">
                <a:solidFill>
                  <a:srgbClr val="231F20"/>
                </a:solidFill>
              </a:rPr>
              <a:t>en</a:t>
            </a:r>
            <a:r>
              <a:rPr spc="-26" dirty="0">
                <a:solidFill>
                  <a:srgbClr val="231F20"/>
                </a:solidFill>
              </a:rPr>
              <a:t> </a:t>
            </a:r>
            <a:r>
              <a:rPr dirty="0">
                <a:solidFill>
                  <a:srgbClr val="231F20"/>
                </a:solidFill>
              </a:rPr>
              <a:t>el</a:t>
            </a:r>
            <a:r>
              <a:rPr spc="-33" dirty="0">
                <a:solidFill>
                  <a:srgbClr val="231F20"/>
                </a:solidFill>
              </a:rPr>
              <a:t> </a:t>
            </a:r>
            <a:r>
              <a:rPr dirty="0">
                <a:solidFill>
                  <a:srgbClr val="231F20"/>
                </a:solidFill>
              </a:rPr>
              <a:t>Código</a:t>
            </a:r>
            <a:r>
              <a:rPr spc="-26" dirty="0">
                <a:solidFill>
                  <a:srgbClr val="231F20"/>
                </a:solidFill>
              </a:rPr>
              <a:t> </a:t>
            </a:r>
            <a:r>
              <a:rPr dirty="0">
                <a:solidFill>
                  <a:srgbClr val="231F20"/>
                </a:solidFill>
              </a:rPr>
              <a:t>Procesal</a:t>
            </a:r>
            <a:r>
              <a:rPr spc="-33" dirty="0">
                <a:solidFill>
                  <a:srgbClr val="231F20"/>
                </a:solidFill>
              </a:rPr>
              <a:t> </a:t>
            </a:r>
            <a:r>
              <a:rPr spc="-13" dirty="0">
                <a:solidFill>
                  <a:srgbClr val="231F20"/>
                </a:solidFill>
              </a:rPr>
              <a:t>Penal</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1ECF80-76C6-4EB2-A2AF-97FD783B385C}"/>
              </a:ext>
            </a:extLst>
          </p:cNvPr>
          <p:cNvSpPr>
            <a:spLocks noGrp="1"/>
          </p:cNvSpPr>
          <p:nvPr>
            <p:ph type="title"/>
          </p:nvPr>
        </p:nvSpPr>
        <p:spPr/>
        <p:txBody>
          <a:bodyPr/>
          <a:lstStyle/>
          <a:p>
            <a:endParaRPr lang="es-PE"/>
          </a:p>
        </p:txBody>
      </p:sp>
      <p:sp>
        <p:nvSpPr>
          <p:cNvPr id="3" name="Marcador de contenido 2">
            <a:extLst>
              <a:ext uri="{FF2B5EF4-FFF2-40B4-BE49-F238E27FC236}">
                <a16:creationId xmlns:a16="http://schemas.microsoft.com/office/drawing/2014/main" id="{8598D891-CD5F-4B87-B77C-F3D3D97C3CB0}"/>
              </a:ext>
            </a:extLst>
          </p:cNvPr>
          <p:cNvSpPr>
            <a:spLocks noGrp="1"/>
          </p:cNvSpPr>
          <p:nvPr>
            <p:ph idx="1"/>
          </p:nvPr>
        </p:nvSpPr>
        <p:spPr/>
        <p:txBody>
          <a:bodyPr>
            <a:normAutofit/>
          </a:bodyPr>
          <a:lstStyle/>
          <a:p>
            <a:pPr marL="0" indent="0" algn="ctr">
              <a:buNone/>
            </a:pPr>
            <a:endParaRPr lang="es-PE" sz="4000" dirty="0">
              <a:latin typeface="Arial MT"/>
            </a:endParaRPr>
          </a:p>
          <a:p>
            <a:pPr marL="0" indent="0" algn="ctr">
              <a:buNone/>
            </a:pPr>
            <a:endParaRPr lang="es-PE" sz="4000" dirty="0">
              <a:latin typeface="Arial MT"/>
            </a:endParaRPr>
          </a:p>
          <a:p>
            <a:pPr marL="0" indent="0" algn="ctr">
              <a:buNone/>
            </a:pPr>
            <a:r>
              <a:rPr lang="es-PE" sz="4000" dirty="0">
                <a:latin typeface="Arial MT"/>
              </a:rPr>
              <a:t>INTERVENCION DE LAS TELECOMUNICACIONES</a:t>
            </a:r>
          </a:p>
        </p:txBody>
      </p:sp>
    </p:spTree>
    <p:extLst>
      <p:ext uri="{BB962C8B-B14F-4D97-AF65-F5344CB8AC3E}">
        <p14:creationId xmlns:p14="http://schemas.microsoft.com/office/powerpoint/2010/main" val="41235400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45845" y="6249524"/>
            <a:ext cx="9896673" cy="8394"/>
          </a:xfrm>
          <a:custGeom>
            <a:avLst/>
            <a:gdLst/>
            <a:ahLst/>
            <a:cxnLst/>
            <a:rect l="l" t="t" r="r" b="b"/>
            <a:pathLst>
              <a:path w="7486650" h="6350">
                <a:moveTo>
                  <a:pt x="7486196" y="0"/>
                </a:moveTo>
                <a:lnTo>
                  <a:pt x="0" y="0"/>
                </a:lnTo>
                <a:lnTo>
                  <a:pt x="0" y="6349"/>
                </a:lnTo>
                <a:lnTo>
                  <a:pt x="7486196" y="6349"/>
                </a:lnTo>
                <a:lnTo>
                  <a:pt x="7486196" y="0"/>
                </a:lnTo>
                <a:close/>
              </a:path>
            </a:pathLst>
          </a:custGeom>
          <a:solidFill>
            <a:srgbClr val="231F20"/>
          </a:solidFill>
        </p:spPr>
        <p:txBody>
          <a:bodyPr wrap="square" lIns="0" tIns="0" rIns="0" bIns="0" rtlCol="0"/>
          <a:lstStyle/>
          <a:p>
            <a:endParaRPr sz="2379"/>
          </a:p>
        </p:txBody>
      </p:sp>
      <p:grpSp>
        <p:nvGrpSpPr>
          <p:cNvPr id="3" name="object 3"/>
          <p:cNvGrpSpPr/>
          <p:nvPr/>
        </p:nvGrpSpPr>
        <p:grpSpPr>
          <a:xfrm>
            <a:off x="1145845" y="5902673"/>
            <a:ext cx="9896673" cy="187189"/>
            <a:chOff x="1799" y="4465262"/>
            <a:chExt cx="7486650" cy="141605"/>
          </a:xfrm>
        </p:grpSpPr>
        <p:sp>
          <p:nvSpPr>
            <p:cNvPr id="4" name="object 4"/>
            <p:cNvSpPr/>
            <p:nvPr/>
          </p:nvSpPr>
          <p:spPr>
            <a:xfrm>
              <a:off x="1799" y="4600375"/>
              <a:ext cx="7486650" cy="6350"/>
            </a:xfrm>
            <a:custGeom>
              <a:avLst/>
              <a:gdLst/>
              <a:ahLst/>
              <a:cxnLst/>
              <a:rect l="l" t="t" r="r" b="b"/>
              <a:pathLst>
                <a:path w="7486650" h="6350">
                  <a:moveTo>
                    <a:pt x="7486196" y="0"/>
                  </a:moveTo>
                  <a:lnTo>
                    <a:pt x="0" y="0"/>
                  </a:lnTo>
                  <a:lnTo>
                    <a:pt x="0" y="6350"/>
                  </a:lnTo>
                  <a:lnTo>
                    <a:pt x="7486196" y="6350"/>
                  </a:lnTo>
                  <a:lnTo>
                    <a:pt x="7486196" y="0"/>
                  </a:lnTo>
                  <a:close/>
                </a:path>
              </a:pathLst>
            </a:custGeom>
            <a:solidFill>
              <a:srgbClr val="231F20"/>
            </a:solidFill>
          </p:spPr>
          <p:txBody>
            <a:bodyPr wrap="square" lIns="0" tIns="0" rIns="0" bIns="0" rtlCol="0"/>
            <a:lstStyle/>
            <a:p>
              <a:endParaRPr sz="2379"/>
            </a:p>
          </p:txBody>
        </p:sp>
        <p:pic>
          <p:nvPicPr>
            <p:cNvPr id="5" name="object 5"/>
            <p:cNvPicPr/>
            <p:nvPr/>
          </p:nvPicPr>
          <p:blipFill>
            <a:blip r:embed="rId2" cstate="print"/>
            <a:stretch>
              <a:fillRect/>
            </a:stretch>
          </p:blipFill>
          <p:spPr>
            <a:xfrm>
              <a:off x="3630039" y="4465262"/>
              <a:ext cx="227926" cy="108000"/>
            </a:xfrm>
            <a:prstGeom prst="rect">
              <a:avLst/>
            </a:prstGeom>
          </p:spPr>
        </p:pic>
      </p:grpSp>
      <p:sp>
        <p:nvSpPr>
          <p:cNvPr id="6" name="object 6"/>
          <p:cNvSpPr/>
          <p:nvPr/>
        </p:nvSpPr>
        <p:spPr>
          <a:xfrm>
            <a:off x="1964377" y="925587"/>
            <a:ext cx="5854063" cy="3930969"/>
          </a:xfrm>
          <a:custGeom>
            <a:avLst/>
            <a:gdLst/>
            <a:ahLst/>
            <a:cxnLst/>
            <a:rect l="l" t="t" r="r" b="b"/>
            <a:pathLst>
              <a:path w="4428490" h="2973704">
                <a:moveTo>
                  <a:pt x="4427994" y="0"/>
                </a:moveTo>
                <a:lnTo>
                  <a:pt x="0" y="0"/>
                </a:lnTo>
                <a:lnTo>
                  <a:pt x="0" y="2973603"/>
                </a:lnTo>
                <a:lnTo>
                  <a:pt x="4427994" y="2973603"/>
                </a:lnTo>
                <a:lnTo>
                  <a:pt x="4427994" y="0"/>
                </a:lnTo>
                <a:close/>
              </a:path>
            </a:pathLst>
          </a:custGeom>
          <a:solidFill>
            <a:srgbClr val="00A4D2"/>
          </a:solidFill>
        </p:spPr>
        <p:txBody>
          <a:bodyPr wrap="square" lIns="0" tIns="0" rIns="0" bIns="0" rtlCol="0"/>
          <a:lstStyle/>
          <a:p>
            <a:endParaRPr sz="2379"/>
          </a:p>
        </p:txBody>
      </p:sp>
      <p:sp>
        <p:nvSpPr>
          <p:cNvPr id="7" name="object 7"/>
          <p:cNvSpPr txBox="1"/>
          <p:nvPr/>
        </p:nvSpPr>
        <p:spPr>
          <a:xfrm>
            <a:off x="2042760" y="971234"/>
            <a:ext cx="5697932" cy="3826200"/>
          </a:xfrm>
          <a:prstGeom prst="rect">
            <a:avLst/>
          </a:prstGeom>
        </p:spPr>
        <p:txBody>
          <a:bodyPr vert="horz" wrap="square" lIns="0" tIns="16788" rIns="0" bIns="0" rtlCol="0">
            <a:spAutoFit/>
          </a:bodyPr>
          <a:lstStyle/>
          <a:p>
            <a:pPr marL="159487" marR="6715" indent="-145217" algn="just">
              <a:spcBef>
                <a:spcPts val="132"/>
              </a:spcBef>
              <a:buFont typeface="Segoe UI Symbol"/>
              <a:buChar char="⚫"/>
              <a:tabLst>
                <a:tab pos="159487" algn="l"/>
              </a:tabLst>
            </a:pPr>
            <a:r>
              <a:rPr sz="1190" dirty="0">
                <a:solidFill>
                  <a:srgbClr val="FFFFFF"/>
                </a:solidFill>
                <a:latin typeface="Arial MT"/>
                <a:cs typeface="Arial MT"/>
              </a:rPr>
              <a:t>El</a:t>
            </a:r>
            <a:r>
              <a:rPr sz="1190" spc="-40" dirty="0">
                <a:solidFill>
                  <a:srgbClr val="FFFFFF"/>
                </a:solidFill>
                <a:latin typeface="Arial MT"/>
                <a:cs typeface="Arial MT"/>
              </a:rPr>
              <a:t> </a:t>
            </a:r>
            <a:r>
              <a:rPr sz="1190" dirty="0">
                <a:solidFill>
                  <a:srgbClr val="FFFFFF"/>
                </a:solidFill>
                <a:latin typeface="Arial MT"/>
                <a:cs typeface="Arial MT"/>
              </a:rPr>
              <a:t>Fiscal</a:t>
            </a:r>
            <a:r>
              <a:rPr sz="1190" spc="-26" dirty="0">
                <a:solidFill>
                  <a:srgbClr val="FFFFFF"/>
                </a:solidFill>
                <a:latin typeface="Arial MT"/>
                <a:cs typeface="Arial MT"/>
              </a:rPr>
              <a:t> </a:t>
            </a:r>
            <a:r>
              <a:rPr sz="1190" dirty="0">
                <a:solidFill>
                  <a:srgbClr val="FFFFFF"/>
                </a:solidFill>
                <a:latin typeface="Arial MT"/>
                <a:cs typeface="Arial MT"/>
              </a:rPr>
              <a:t>requiere</a:t>
            </a:r>
            <a:r>
              <a:rPr sz="1190" spc="-26" dirty="0">
                <a:solidFill>
                  <a:srgbClr val="FFFFFF"/>
                </a:solidFill>
                <a:latin typeface="Arial MT"/>
                <a:cs typeface="Arial MT"/>
              </a:rPr>
              <a:t> </a:t>
            </a:r>
            <a:r>
              <a:rPr sz="1190" dirty="0">
                <a:solidFill>
                  <a:srgbClr val="FFFFFF"/>
                </a:solidFill>
                <a:latin typeface="Arial MT"/>
                <a:cs typeface="Arial MT"/>
              </a:rPr>
              <a:t>orden</a:t>
            </a:r>
            <a:r>
              <a:rPr sz="1190" spc="-26" dirty="0">
                <a:solidFill>
                  <a:srgbClr val="FFFFFF"/>
                </a:solidFill>
                <a:latin typeface="Arial MT"/>
                <a:cs typeface="Arial MT"/>
              </a:rPr>
              <a:t> </a:t>
            </a:r>
            <a:r>
              <a:rPr sz="1190" dirty="0">
                <a:solidFill>
                  <a:srgbClr val="FFFFFF"/>
                </a:solidFill>
                <a:latin typeface="Arial MT"/>
                <a:cs typeface="Arial MT"/>
              </a:rPr>
              <a:t>al</a:t>
            </a:r>
            <a:r>
              <a:rPr sz="1190" spc="-26" dirty="0">
                <a:solidFill>
                  <a:srgbClr val="FFFFFF"/>
                </a:solidFill>
                <a:latin typeface="Arial MT"/>
                <a:cs typeface="Arial MT"/>
              </a:rPr>
              <a:t> </a:t>
            </a:r>
            <a:r>
              <a:rPr sz="1190" dirty="0">
                <a:solidFill>
                  <a:srgbClr val="FFFFFF"/>
                </a:solidFill>
                <a:latin typeface="Arial MT"/>
                <a:cs typeface="Arial MT"/>
              </a:rPr>
              <a:t>Juez</a:t>
            </a:r>
            <a:r>
              <a:rPr sz="1190" spc="-20" dirty="0">
                <a:solidFill>
                  <a:srgbClr val="FFFFFF"/>
                </a:solidFill>
                <a:latin typeface="Arial MT"/>
                <a:cs typeface="Arial MT"/>
              </a:rPr>
              <a:t> </a:t>
            </a:r>
            <a:r>
              <a:rPr sz="1190" dirty="0">
                <a:solidFill>
                  <a:srgbClr val="FFFFFF"/>
                </a:solidFill>
                <a:latin typeface="Arial MT"/>
                <a:cs typeface="Arial MT"/>
              </a:rPr>
              <a:t>de</a:t>
            </a:r>
            <a:r>
              <a:rPr sz="1190" spc="-26" dirty="0">
                <a:solidFill>
                  <a:srgbClr val="FFFFFF"/>
                </a:solidFill>
                <a:latin typeface="Arial MT"/>
                <a:cs typeface="Arial MT"/>
              </a:rPr>
              <a:t> </a:t>
            </a:r>
            <a:r>
              <a:rPr sz="1190" dirty="0">
                <a:solidFill>
                  <a:srgbClr val="FFFFFF"/>
                </a:solidFill>
                <a:latin typeface="Arial MT"/>
                <a:cs typeface="Arial MT"/>
              </a:rPr>
              <a:t>la</a:t>
            </a:r>
            <a:r>
              <a:rPr sz="1190" spc="-26" dirty="0">
                <a:solidFill>
                  <a:srgbClr val="FFFFFF"/>
                </a:solidFill>
                <a:latin typeface="Arial MT"/>
                <a:cs typeface="Arial MT"/>
              </a:rPr>
              <a:t> </a:t>
            </a:r>
            <a:r>
              <a:rPr sz="1190" spc="-13" dirty="0">
                <a:solidFill>
                  <a:srgbClr val="FFFFFF"/>
                </a:solidFill>
                <a:latin typeface="Arial MT"/>
                <a:cs typeface="Arial MT"/>
              </a:rPr>
              <a:t>Investigación</a:t>
            </a:r>
            <a:r>
              <a:rPr sz="1190" spc="-26" dirty="0">
                <a:solidFill>
                  <a:srgbClr val="FFFFFF"/>
                </a:solidFill>
                <a:latin typeface="Arial MT"/>
                <a:cs typeface="Arial MT"/>
              </a:rPr>
              <a:t> </a:t>
            </a:r>
            <a:r>
              <a:rPr sz="1190" spc="-13" dirty="0">
                <a:solidFill>
                  <a:srgbClr val="FFFFFF"/>
                </a:solidFill>
                <a:latin typeface="Arial MT"/>
                <a:cs typeface="Arial MT"/>
              </a:rPr>
              <a:t>Preparatoria</a:t>
            </a:r>
            <a:r>
              <a:rPr sz="1190" spc="-26" dirty="0">
                <a:solidFill>
                  <a:srgbClr val="FFFFFF"/>
                </a:solidFill>
                <a:latin typeface="Arial MT"/>
                <a:cs typeface="Arial MT"/>
              </a:rPr>
              <a:t> </a:t>
            </a:r>
            <a:r>
              <a:rPr sz="1190" spc="-13" dirty="0">
                <a:solidFill>
                  <a:srgbClr val="FFFFFF"/>
                </a:solidFill>
                <a:latin typeface="Arial MT"/>
                <a:cs typeface="Arial MT"/>
              </a:rPr>
              <a:t>indicando</a:t>
            </a:r>
            <a:r>
              <a:rPr sz="1190" spc="-20" dirty="0">
                <a:solidFill>
                  <a:srgbClr val="FFFFFF"/>
                </a:solidFill>
                <a:latin typeface="Arial MT"/>
                <a:cs typeface="Arial MT"/>
              </a:rPr>
              <a:t> </a:t>
            </a:r>
            <a:r>
              <a:rPr sz="1190" spc="-13" dirty="0">
                <a:solidFill>
                  <a:srgbClr val="FFFFFF"/>
                </a:solidFill>
                <a:latin typeface="Arial MT"/>
                <a:cs typeface="Arial MT"/>
              </a:rPr>
              <a:t>nombre, </a:t>
            </a:r>
            <a:r>
              <a:rPr sz="1190" dirty="0">
                <a:solidFill>
                  <a:srgbClr val="FFFFFF"/>
                </a:solidFill>
                <a:latin typeface="Arial MT"/>
                <a:cs typeface="Arial MT"/>
              </a:rPr>
              <a:t>dirección</a:t>
            </a:r>
            <a:r>
              <a:rPr sz="1190" spc="13" dirty="0">
                <a:solidFill>
                  <a:srgbClr val="FFFFFF"/>
                </a:solidFill>
                <a:latin typeface="Arial MT"/>
                <a:cs typeface="Arial MT"/>
              </a:rPr>
              <a:t> </a:t>
            </a:r>
            <a:r>
              <a:rPr sz="1190" dirty="0">
                <a:solidFill>
                  <a:srgbClr val="FFFFFF"/>
                </a:solidFill>
                <a:latin typeface="Arial MT"/>
                <a:cs typeface="Arial MT"/>
              </a:rPr>
              <a:t>del</a:t>
            </a:r>
            <a:r>
              <a:rPr sz="1190" spc="20" dirty="0">
                <a:solidFill>
                  <a:srgbClr val="FFFFFF"/>
                </a:solidFill>
                <a:latin typeface="Arial MT"/>
                <a:cs typeface="Arial MT"/>
              </a:rPr>
              <a:t> </a:t>
            </a:r>
            <a:r>
              <a:rPr sz="1190" dirty="0">
                <a:solidFill>
                  <a:srgbClr val="FFFFFF"/>
                </a:solidFill>
                <a:latin typeface="Arial MT"/>
                <a:cs typeface="Arial MT"/>
              </a:rPr>
              <a:t>afectado,</a:t>
            </a:r>
            <a:r>
              <a:rPr sz="1190" spc="20" dirty="0">
                <a:solidFill>
                  <a:srgbClr val="FFFFFF"/>
                </a:solidFill>
                <a:latin typeface="Arial MT"/>
                <a:cs typeface="Arial MT"/>
              </a:rPr>
              <a:t> </a:t>
            </a:r>
            <a:r>
              <a:rPr sz="1190" dirty="0">
                <a:solidFill>
                  <a:srgbClr val="FFFFFF"/>
                </a:solidFill>
                <a:latin typeface="Arial MT"/>
                <a:cs typeface="Arial MT"/>
              </a:rPr>
              <a:t>el</a:t>
            </a:r>
            <a:r>
              <a:rPr sz="1190" spc="20" dirty="0">
                <a:solidFill>
                  <a:srgbClr val="FFFFFF"/>
                </a:solidFill>
                <a:latin typeface="Arial MT"/>
                <a:cs typeface="Arial MT"/>
              </a:rPr>
              <a:t> </a:t>
            </a:r>
            <a:r>
              <a:rPr sz="1190" dirty="0">
                <a:solidFill>
                  <a:srgbClr val="FFFFFF"/>
                </a:solidFill>
                <a:latin typeface="Arial MT"/>
                <a:cs typeface="Arial MT"/>
              </a:rPr>
              <a:t>medio</a:t>
            </a:r>
            <a:r>
              <a:rPr sz="1190" spc="20" dirty="0">
                <a:solidFill>
                  <a:srgbClr val="FFFFFF"/>
                </a:solidFill>
                <a:latin typeface="Arial MT"/>
                <a:cs typeface="Arial MT"/>
              </a:rPr>
              <a:t> </a:t>
            </a:r>
            <a:r>
              <a:rPr sz="1190" dirty="0">
                <a:solidFill>
                  <a:srgbClr val="FFFFFF"/>
                </a:solidFill>
                <a:latin typeface="Arial MT"/>
                <a:cs typeface="Arial MT"/>
              </a:rPr>
              <a:t>de</a:t>
            </a:r>
            <a:r>
              <a:rPr sz="1190" spc="20" dirty="0">
                <a:solidFill>
                  <a:srgbClr val="FFFFFF"/>
                </a:solidFill>
                <a:latin typeface="Arial MT"/>
                <a:cs typeface="Arial MT"/>
              </a:rPr>
              <a:t> </a:t>
            </a:r>
            <a:r>
              <a:rPr sz="1190" dirty="0">
                <a:solidFill>
                  <a:srgbClr val="FFFFFF"/>
                </a:solidFill>
                <a:latin typeface="Arial MT"/>
                <a:cs typeface="Arial MT"/>
              </a:rPr>
              <a:t>comunicación</a:t>
            </a:r>
            <a:r>
              <a:rPr sz="1190" spc="20" dirty="0">
                <a:solidFill>
                  <a:srgbClr val="FFFFFF"/>
                </a:solidFill>
                <a:latin typeface="Arial MT"/>
                <a:cs typeface="Arial MT"/>
              </a:rPr>
              <a:t> </a:t>
            </a:r>
            <a:r>
              <a:rPr sz="1190" dirty="0">
                <a:solidFill>
                  <a:srgbClr val="FFFFFF"/>
                </a:solidFill>
                <a:latin typeface="Arial MT"/>
                <a:cs typeface="Arial MT"/>
              </a:rPr>
              <a:t>o</a:t>
            </a:r>
            <a:r>
              <a:rPr sz="1190" spc="20" dirty="0">
                <a:solidFill>
                  <a:srgbClr val="FFFFFF"/>
                </a:solidFill>
                <a:latin typeface="Arial MT"/>
                <a:cs typeface="Arial MT"/>
              </a:rPr>
              <a:t> </a:t>
            </a:r>
            <a:r>
              <a:rPr sz="1190" dirty="0">
                <a:solidFill>
                  <a:srgbClr val="FFFFFF"/>
                </a:solidFill>
                <a:latin typeface="Arial MT"/>
                <a:cs typeface="Arial MT"/>
              </a:rPr>
              <a:t>telecomunicación</a:t>
            </a:r>
            <a:r>
              <a:rPr sz="1190" spc="20" dirty="0">
                <a:solidFill>
                  <a:srgbClr val="FFFFFF"/>
                </a:solidFill>
                <a:latin typeface="Arial MT"/>
                <a:cs typeface="Arial MT"/>
              </a:rPr>
              <a:t> </a:t>
            </a:r>
            <a:r>
              <a:rPr sz="1190" dirty="0">
                <a:solidFill>
                  <a:srgbClr val="FFFFFF"/>
                </a:solidFill>
                <a:latin typeface="Arial MT"/>
                <a:cs typeface="Arial MT"/>
              </a:rPr>
              <a:t>a</a:t>
            </a:r>
            <a:r>
              <a:rPr sz="1190" spc="20" dirty="0">
                <a:solidFill>
                  <a:srgbClr val="FFFFFF"/>
                </a:solidFill>
                <a:latin typeface="Arial MT"/>
                <a:cs typeface="Arial MT"/>
              </a:rPr>
              <a:t> </a:t>
            </a:r>
            <a:r>
              <a:rPr sz="1190" spc="-13" dirty="0">
                <a:solidFill>
                  <a:srgbClr val="FFFFFF"/>
                </a:solidFill>
                <a:latin typeface="Arial MT"/>
                <a:cs typeface="Arial MT"/>
              </a:rPr>
              <a:t>intervenir, </a:t>
            </a:r>
            <a:r>
              <a:rPr sz="1190" dirty="0">
                <a:solidFill>
                  <a:srgbClr val="FFFFFF"/>
                </a:solidFill>
                <a:latin typeface="Arial MT"/>
                <a:cs typeface="Arial MT"/>
              </a:rPr>
              <a:t>la</a:t>
            </a:r>
            <a:r>
              <a:rPr sz="1190" spc="-26" dirty="0">
                <a:solidFill>
                  <a:srgbClr val="FFFFFF"/>
                </a:solidFill>
                <a:latin typeface="Arial MT"/>
                <a:cs typeface="Arial MT"/>
              </a:rPr>
              <a:t> </a:t>
            </a:r>
            <a:r>
              <a:rPr sz="1190" dirty="0">
                <a:solidFill>
                  <a:srgbClr val="FFFFFF"/>
                </a:solidFill>
                <a:latin typeface="Arial MT"/>
                <a:cs typeface="Arial MT"/>
              </a:rPr>
              <a:t>forma</a:t>
            </a:r>
            <a:r>
              <a:rPr sz="1190" spc="-26" dirty="0">
                <a:solidFill>
                  <a:srgbClr val="FFFFFF"/>
                </a:solidFill>
                <a:latin typeface="Arial MT"/>
                <a:cs typeface="Arial MT"/>
              </a:rPr>
              <a:t> </a:t>
            </a:r>
            <a:r>
              <a:rPr sz="1190" dirty="0">
                <a:solidFill>
                  <a:srgbClr val="FFFFFF"/>
                </a:solidFill>
                <a:latin typeface="Arial MT"/>
                <a:cs typeface="Arial MT"/>
              </a:rPr>
              <a:t>de</a:t>
            </a:r>
            <a:r>
              <a:rPr sz="1190" spc="-26" dirty="0">
                <a:solidFill>
                  <a:srgbClr val="FFFFFF"/>
                </a:solidFill>
                <a:latin typeface="Arial MT"/>
                <a:cs typeface="Arial MT"/>
              </a:rPr>
              <a:t> </a:t>
            </a:r>
            <a:r>
              <a:rPr sz="1190" dirty="0">
                <a:solidFill>
                  <a:srgbClr val="FFFFFF"/>
                </a:solidFill>
                <a:latin typeface="Arial MT"/>
                <a:cs typeface="Arial MT"/>
              </a:rPr>
              <a:t>intervención,</a:t>
            </a:r>
            <a:r>
              <a:rPr sz="1190" spc="-26" dirty="0">
                <a:solidFill>
                  <a:srgbClr val="FFFFFF"/>
                </a:solidFill>
                <a:latin typeface="Arial MT"/>
                <a:cs typeface="Arial MT"/>
              </a:rPr>
              <a:t> </a:t>
            </a:r>
            <a:r>
              <a:rPr sz="1190" dirty="0">
                <a:solidFill>
                  <a:srgbClr val="FFFFFF"/>
                </a:solidFill>
                <a:latin typeface="Arial MT"/>
                <a:cs typeface="Arial MT"/>
              </a:rPr>
              <a:t>su</a:t>
            </a:r>
            <a:r>
              <a:rPr sz="1190" spc="-26" dirty="0">
                <a:solidFill>
                  <a:srgbClr val="FFFFFF"/>
                </a:solidFill>
                <a:latin typeface="Arial MT"/>
                <a:cs typeface="Arial MT"/>
              </a:rPr>
              <a:t> </a:t>
            </a:r>
            <a:r>
              <a:rPr sz="1190" dirty="0">
                <a:solidFill>
                  <a:srgbClr val="FFFFFF"/>
                </a:solidFill>
                <a:latin typeface="Arial MT"/>
                <a:cs typeface="Arial MT"/>
              </a:rPr>
              <a:t>alcance,</a:t>
            </a:r>
            <a:r>
              <a:rPr sz="1190" spc="-26" dirty="0">
                <a:solidFill>
                  <a:srgbClr val="FFFFFF"/>
                </a:solidFill>
                <a:latin typeface="Arial MT"/>
                <a:cs typeface="Arial MT"/>
              </a:rPr>
              <a:t> </a:t>
            </a:r>
            <a:r>
              <a:rPr sz="1190" dirty="0">
                <a:solidFill>
                  <a:srgbClr val="FFFFFF"/>
                </a:solidFill>
                <a:latin typeface="Arial MT"/>
                <a:cs typeface="Arial MT"/>
              </a:rPr>
              <a:t>duración</a:t>
            </a:r>
            <a:r>
              <a:rPr sz="1190" spc="-26" dirty="0">
                <a:solidFill>
                  <a:srgbClr val="FFFFFF"/>
                </a:solidFill>
                <a:latin typeface="Arial MT"/>
                <a:cs typeface="Arial MT"/>
              </a:rPr>
              <a:t> </a:t>
            </a:r>
            <a:r>
              <a:rPr sz="1190" dirty="0">
                <a:solidFill>
                  <a:srgbClr val="FFFFFF"/>
                </a:solidFill>
                <a:latin typeface="Arial MT"/>
                <a:cs typeface="Arial MT"/>
              </a:rPr>
              <a:t>y</a:t>
            </a:r>
            <a:r>
              <a:rPr sz="1190" spc="-26" dirty="0">
                <a:solidFill>
                  <a:srgbClr val="FFFFFF"/>
                </a:solidFill>
                <a:latin typeface="Arial MT"/>
                <a:cs typeface="Arial MT"/>
              </a:rPr>
              <a:t> </a:t>
            </a:r>
            <a:r>
              <a:rPr sz="1190" dirty="0">
                <a:solidFill>
                  <a:srgbClr val="FFFFFF"/>
                </a:solidFill>
                <a:latin typeface="Arial MT"/>
                <a:cs typeface="Arial MT"/>
              </a:rPr>
              <a:t>autoridad</a:t>
            </a:r>
            <a:r>
              <a:rPr sz="1190" spc="-26" dirty="0">
                <a:solidFill>
                  <a:srgbClr val="FFFFFF"/>
                </a:solidFill>
                <a:latin typeface="Arial MT"/>
                <a:cs typeface="Arial MT"/>
              </a:rPr>
              <a:t> </a:t>
            </a:r>
            <a:r>
              <a:rPr sz="1190" spc="-13" dirty="0">
                <a:solidFill>
                  <a:srgbClr val="FFFFFF"/>
                </a:solidFill>
                <a:latin typeface="Arial MT"/>
                <a:cs typeface="Arial MT"/>
              </a:rPr>
              <a:t>encargada.</a:t>
            </a:r>
            <a:endParaRPr sz="1190">
              <a:latin typeface="Arial MT"/>
              <a:cs typeface="Arial MT"/>
            </a:endParaRPr>
          </a:p>
          <a:p>
            <a:pPr marL="159487" marR="6715" indent="-145217" algn="just">
              <a:spcBef>
                <a:spcPts val="522"/>
              </a:spcBef>
              <a:buFont typeface="Segoe UI Symbol"/>
              <a:buChar char="⚫"/>
              <a:tabLst>
                <a:tab pos="159487" algn="l"/>
              </a:tabLst>
            </a:pPr>
            <a:r>
              <a:rPr sz="1190" dirty="0">
                <a:solidFill>
                  <a:srgbClr val="FFFFFF"/>
                </a:solidFill>
                <a:latin typeface="Arial MT"/>
                <a:cs typeface="Arial MT"/>
              </a:rPr>
              <a:t>El</a:t>
            </a:r>
            <a:r>
              <a:rPr sz="1190" spc="20" dirty="0">
                <a:solidFill>
                  <a:srgbClr val="FFFFFF"/>
                </a:solidFill>
                <a:latin typeface="Arial MT"/>
                <a:cs typeface="Arial MT"/>
              </a:rPr>
              <a:t> </a:t>
            </a:r>
            <a:r>
              <a:rPr sz="1190" dirty="0">
                <a:solidFill>
                  <a:srgbClr val="FFFFFF"/>
                </a:solidFill>
                <a:latin typeface="Arial MT"/>
                <a:cs typeface="Arial MT"/>
              </a:rPr>
              <a:t>Juez</a:t>
            </a:r>
            <a:r>
              <a:rPr sz="1190" spc="26" dirty="0">
                <a:solidFill>
                  <a:srgbClr val="FFFFFF"/>
                </a:solidFill>
                <a:latin typeface="Arial MT"/>
                <a:cs typeface="Arial MT"/>
              </a:rPr>
              <a:t> </a:t>
            </a:r>
            <a:r>
              <a:rPr sz="1190" dirty="0">
                <a:solidFill>
                  <a:srgbClr val="FFFFFF"/>
                </a:solidFill>
                <a:latin typeface="Arial MT"/>
                <a:cs typeface="Arial MT"/>
              </a:rPr>
              <a:t>de</a:t>
            </a:r>
            <a:r>
              <a:rPr sz="1190" spc="26" dirty="0">
                <a:solidFill>
                  <a:srgbClr val="FFFFFF"/>
                </a:solidFill>
                <a:latin typeface="Arial MT"/>
                <a:cs typeface="Arial MT"/>
              </a:rPr>
              <a:t> </a:t>
            </a:r>
            <a:r>
              <a:rPr sz="1190" dirty="0">
                <a:solidFill>
                  <a:srgbClr val="FFFFFF"/>
                </a:solidFill>
                <a:latin typeface="Arial MT"/>
                <a:cs typeface="Arial MT"/>
              </a:rPr>
              <a:t>la</a:t>
            </a:r>
            <a:r>
              <a:rPr sz="1190" spc="26" dirty="0">
                <a:solidFill>
                  <a:srgbClr val="FFFFFF"/>
                </a:solidFill>
                <a:latin typeface="Arial MT"/>
                <a:cs typeface="Arial MT"/>
              </a:rPr>
              <a:t> </a:t>
            </a:r>
            <a:r>
              <a:rPr sz="1190" dirty="0">
                <a:solidFill>
                  <a:srgbClr val="FFFFFF"/>
                </a:solidFill>
                <a:latin typeface="Arial MT"/>
                <a:cs typeface="Arial MT"/>
              </a:rPr>
              <a:t>Investigación</a:t>
            </a:r>
            <a:r>
              <a:rPr sz="1190" spc="26" dirty="0">
                <a:solidFill>
                  <a:srgbClr val="FFFFFF"/>
                </a:solidFill>
                <a:latin typeface="Arial MT"/>
                <a:cs typeface="Arial MT"/>
              </a:rPr>
              <a:t> </a:t>
            </a:r>
            <a:r>
              <a:rPr sz="1190" dirty="0">
                <a:solidFill>
                  <a:srgbClr val="FFFFFF"/>
                </a:solidFill>
                <a:latin typeface="Arial MT"/>
                <a:cs typeface="Arial MT"/>
              </a:rPr>
              <a:t>Preparatoria</a:t>
            </a:r>
            <a:r>
              <a:rPr sz="1190" spc="20" dirty="0">
                <a:solidFill>
                  <a:srgbClr val="FFFFFF"/>
                </a:solidFill>
                <a:latin typeface="Arial MT"/>
                <a:cs typeface="Arial MT"/>
              </a:rPr>
              <a:t> </a:t>
            </a:r>
            <a:r>
              <a:rPr sz="1190" dirty="0">
                <a:solidFill>
                  <a:srgbClr val="FFFFFF"/>
                </a:solidFill>
                <a:latin typeface="Arial MT"/>
                <a:cs typeface="Arial MT"/>
              </a:rPr>
              <a:t>autoriza</a:t>
            </a:r>
            <a:r>
              <a:rPr sz="1190" spc="26" dirty="0">
                <a:solidFill>
                  <a:srgbClr val="FFFFFF"/>
                </a:solidFill>
                <a:latin typeface="Arial MT"/>
                <a:cs typeface="Arial MT"/>
              </a:rPr>
              <a:t> </a:t>
            </a:r>
            <a:r>
              <a:rPr sz="1190" dirty="0">
                <a:solidFill>
                  <a:srgbClr val="FFFFFF"/>
                </a:solidFill>
                <a:latin typeface="Arial MT"/>
                <a:cs typeface="Arial MT"/>
              </a:rPr>
              <a:t>con</a:t>
            </a:r>
            <a:r>
              <a:rPr sz="1190" spc="26" dirty="0">
                <a:solidFill>
                  <a:srgbClr val="FFFFFF"/>
                </a:solidFill>
                <a:latin typeface="Arial MT"/>
                <a:cs typeface="Arial MT"/>
              </a:rPr>
              <a:t> </a:t>
            </a:r>
            <a:r>
              <a:rPr sz="1190" dirty="0">
                <a:solidFill>
                  <a:srgbClr val="FFFFFF"/>
                </a:solidFill>
                <a:latin typeface="Arial MT"/>
                <a:cs typeface="Arial MT"/>
              </a:rPr>
              <a:t>las</a:t>
            </a:r>
            <a:r>
              <a:rPr sz="1190" spc="26" dirty="0">
                <a:solidFill>
                  <a:srgbClr val="FFFFFF"/>
                </a:solidFill>
                <a:latin typeface="Arial MT"/>
                <a:cs typeface="Arial MT"/>
              </a:rPr>
              <a:t> </a:t>
            </a:r>
            <a:r>
              <a:rPr sz="1190" dirty="0">
                <a:solidFill>
                  <a:srgbClr val="FFFFFF"/>
                </a:solidFill>
                <a:latin typeface="Arial MT"/>
                <a:cs typeface="Arial MT"/>
              </a:rPr>
              <a:t>mismas</a:t>
            </a:r>
            <a:r>
              <a:rPr sz="1190" spc="26" dirty="0">
                <a:solidFill>
                  <a:srgbClr val="FFFFFF"/>
                </a:solidFill>
                <a:latin typeface="Arial MT"/>
                <a:cs typeface="Arial MT"/>
              </a:rPr>
              <a:t> </a:t>
            </a:r>
            <a:r>
              <a:rPr sz="1190" dirty="0">
                <a:solidFill>
                  <a:srgbClr val="FFFFFF"/>
                </a:solidFill>
                <a:latin typeface="Arial MT"/>
                <a:cs typeface="Arial MT"/>
              </a:rPr>
              <a:t>indicaciones</a:t>
            </a:r>
            <a:r>
              <a:rPr sz="1190" spc="33" dirty="0">
                <a:solidFill>
                  <a:srgbClr val="FFFFFF"/>
                </a:solidFill>
                <a:latin typeface="Arial MT"/>
                <a:cs typeface="Arial MT"/>
              </a:rPr>
              <a:t> </a:t>
            </a:r>
            <a:r>
              <a:rPr sz="1190" spc="-33" dirty="0">
                <a:solidFill>
                  <a:srgbClr val="FFFFFF"/>
                </a:solidFill>
                <a:latin typeface="Arial MT"/>
                <a:cs typeface="Arial MT"/>
              </a:rPr>
              <a:t>del </a:t>
            </a:r>
            <a:r>
              <a:rPr sz="1190" spc="-13" dirty="0">
                <a:solidFill>
                  <a:srgbClr val="FFFFFF"/>
                </a:solidFill>
                <a:latin typeface="Arial MT"/>
                <a:cs typeface="Arial MT"/>
              </a:rPr>
              <a:t>requerimiento</a:t>
            </a:r>
            <a:r>
              <a:rPr sz="1190" spc="86" dirty="0">
                <a:solidFill>
                  <a:srgbClr val="FFFFFF"/>
                </a:solidFill>
                <a:latin typeface="Arial MT"/>
                <a:cs typeface="Arial MT"/>
              </a:rPr>
              <a:t> </a:t>
            </a:r>
            <a:r>
              <a:rPr sz="1190" spc="-13" dirty="0">
                <a:solidFill>
                  <a:srgbClr val="FFFFFF"/>
                </a:solidFill>
                <a:latin typeface="Arial MT"/>
                <a:cs typeface="Arial MT"/>
              </a:rPr>
              <a:t>fiscal.</a:t>
            </a:r>
            <a:endParaRPr sz="1190">
              <a:latin typeface="Arial MT"/>
              <a:cs typeface="Arial MT"/>
            </a:endParaRPr>
          </a:p>
          <a:p>
            <a:pPr marL="159487" marR="7555" indent="-145217" algn="just">
              <a:spcBef>
                <a:spcPts val="522"/>
              </a:spcBef>
              <a:buFont typeface="Segoe UI Symbol"/>
              <a:buChar char="⚫"/>
              <a:tabLst>
                <a:tab pos="159487" algn="l"/>
              </a:tabLst>
            </a:pPr>
            <a:r>
              <a:rPr sz="1190" dirty="0">
                <a:solidFill>
                  <a:srgbClr val="FFFFFF"/>
                </a:solidFill>
                <a:latin typeface="Arial MT"/>
                <a:cs typeface="Arial MT"/>
              </a:rPr>
              <a:t>La</a:t>
            </a:r>
            <a:r>
              <a:rPr sz="1190" spc="-20" dirty="0">
                <a:solidFill>
                  <a:srgbClr val="FFFFFF"/>
                </a:solidFill>
                <a:latin typeface="Arial MT"/>
                <a:cs typeface="Arial MT"/>
              </a:rPr>
              <a:t> </a:t>
            </a:r>
            <a:r>
              <a:rPr sz="1190" spc="-13" dirty="0">
                <a:solidFill>
                  <a:srgbClr val="FFFFFF"/>
                </a:solidFill>
                <a:latin typeface="Arial MT"/>
                <a:cs typeface="Arial MT"/>
              </a:rPr>
              <a:t>autoridad</a:t>
            </a:r>
            <a:r>
              <a:rPr sz="1190" spc="-20" dirty="0">
                <a:solidFill>
                  <a:srgbClr val="FFFFFF"/>
                </a:solidFill>
                <a:latin typeface="Arial MT"/>
                <a:cs typeface="Arial MT"/>
              </a:rPr>
              <a:t> </a:t>
            </a:r>
            <a:r>
              <a:rPr sz="1190" spc="-13" dirty="0">
                <a:solidFill>
                  <a:srgbClr val="FFFFFF"/>
                </a:solidFill>
                <a:latin typeface="Arial MT"/>
                <a:cs typeface="Arial MT"/>
              </a:rPr>
              <a:t>encargada</a:t>
            </a:r>
            <a:r>
              <a:rPr sz="1190" spc="-20" dirty="0">
                <a:solidFill>
                  <a:srgbClr val="FFFFFF"/>
                </a:solidFill>
                <a:latin typeface="Arial MT"/>
                <a:cs typeface="Arial MT"/>
              </a:rPr>
              <a:t> </a:t>
            </a:r>
            <a:r>
              <a:rPr sz="1190" spc="-13" dirty="0">
                <a:solidFill>
                  <a:srgbClr val="FFFFFF"/>
                </a:solidFill>
                <a:latin typeface="Arial MT"/>
                <a:cs typeface="Arial MT"/>
              </a:rPr>
              <a:t>registra </a:t>
            </a:r>
            <a:r>
              <a:rPr sz="1190" dirty="0">
                <a:solidFill>
                  <a:srgbClr val="FFFFFF"/>
                </a:solidFill>
                <a:latin typeface="Arial MT"/>
                <a:cs typeface="Arial MT"/>
              </a:rPr>
              <a:t>con</a:t>
            </a:r>
            <a:r>
              <a:rPr sz="1190" spc="-20" dirty="0">
                <a:solidFill>
                  <a:srgbClr val="FFFFFF"/>
                </a:solidFill>
                <a:latin typeface="Arial MT"/>
                <a:cs typeface="Arial MT"/>
              </a:rPr>
              <a:t> </a:t>
            </a:r>
            <a:r>
              <a:rPr sz="1190" spc="-13" dirty="0">
                <a:solidFill>
                  <a:srgbClr val="FFFFFF"/>
                </a:solidFill>
                <a:latin typeface="Arial MT"/>
                <a:cs typeface="Arial MT"/>
              </a:rPr>
              <a:t>grabación</a:t>
            </a:r>
            <a:r>
              <a:rPr sz="1190" spc="-20" dirty="0">
                <a:solidFill>
                  <a:srgbClr val="FFFFFF"/>
                </a:solidFill>
                <a:latin typeface="Arial MT"/>
                <a:cs typeface="Arial MT"/>
              </a:rPr>
              <a:t> </a:t>
            </a:r>
            <a:r>
              <a:rPr sz="1190" spc="-13" dirty="0">
                <a:solidFill>
                  <a:srgbClr val="FFFFFF"/>
                </a:solidFill>
                <a:latin typeface="Arial MT"/>
                <a:cs typeface="Arial MT"/>
              </a:rPr>
              <a:t>magnetofónica </a:t>
            </a:r>
            <a:r>
              <a:rPr sz="1190" dirty="0">
                <a:solidFill>
                  <a:srgbClr val="FFFFFF"/>
                </a:solidFill>
                <a:latin typeface="Arial MT"/>
                <a:cs typeface="Arial MT"/>
              </a:rPr>
              <a:t>u</a:t>
            </a:r>
            <a:r>
              <a:rPr sz="1190" spc="-20" dirty="0">
                <a:solidFill>
                  <a:srgbClr val="FFFFFF"/>
                </a:solidFill>
                <a:latin typeface="Arial MT"/>
                <a:cs typeface="Arial MT"/>
              </a:rPr>
              <a:t> </a:t>
            </a:r>
            <a:r>
              <a:rPr sz="1190" dirty="0">
                <a:solidFill>
                  <a:srgbClr val="FFFFFF"/>
                </a:solidFill>
                <a:latin typeface="Arial MT"/>
                <a:cs typeface="Arial MT"/>
              </a:rPr>
              <a:t>otro</a:t>
            </a:r>
            <a:r>
              <a:rPr sz="1190" spc="-20" dirty="0">
                <a:solidFill>
                  <a:srgbClr val="FFFFFF"/>
                </a:solidFill>
                <a:latin typeface="Arial MT"/>
                <a:cs typeface="Arial MT"/>
              </a:rPr>
              <a:t> </a:t>
            </a:r>
            <a:r>
              <a:rPr sz="1190" dirty="0">
                <a:solidFill>
                  <a:srgbClr val="FFFFFF"/>
                </a:solidFill>
                <a:latin typeface="Arial MT"/>
                <a:cs typeface="Arial MT"/>
              </a:rPr>
              <a:t>medio</a:t>
            </a:r>
            <a:r>
              <a:rPr sz="1190" spc="-13" dirty="0">
                <a:solidFill>
                  <a:srgbClr val="FFFFFF"/>
                </a:solidFill>
                <a:latin typeface="Arial MT"/>
                <a:cs typeface="Arial MT"/>
              </a:rPr>
              <a:t> técnico </a:t>
            </a:r>
            <a:r>
              <a:rPr sz="1190" dirty="0">
                <a:solidFill>
                  <a:srgbClr val="FFFFFF"/>
                </a:solidFill>
                <a:latin typeface="Arial MT"/>
                <a:cs typeface="Arial MT"/>
              </a:rPr>
              <a:t>y</a:t>
            </a:r>
            <a:r>
              <a:rPr sz="1190" spc="-26" dirty="0">
                <a:solidFill>
                  <a:srgbClr val="FFFFFF"/>
                </a:solidFill>
                <a:latin typeface="Arial MT"/>
                <a:cs typeface="Arial MT"/>
              </a:rPr>
              <a:t> </a:t>
            </a:r>
            <a:r>
              <a:rPr sz="1190" dirty="0">
                <a:solidFill>
                  <a:srgbClr val="FFFFFF"/>
                </a:solidFill>
                <a:latin typeface="Arial MT"/>
                <a:cs typeface="Arial MT"/>
              </a:rPr>
              <a:t>entrega</a:t>
            </a:r>
            <a:r>
              <a:rPr sz="1190" spc="-20" dirty="0">
                <a:solidFill>
                  <a:srgbClr val="FFFFFF"/>
                </a:solidFill>
                <a:latin typeface="Arial MT"/>
                <a:cs typeface="Arial MT"/>
              </a:rPr>
              <a:t> </a:t>
            </a:r>
            <a:r>
              <a:rPr sz="1190" dirty="0">
                <a:solidFill>
                  <a:srgbClr val="FFFFFF"/>
                </a:solidFill>
                <a:latin typeface="Arial MT"/>
                <a:cs typeface="Arial MT"/>
              </a:rPr>
              <a:t>al</a:t>
            </a:r>
            <a:r>
              <a:rPr sz="1190" spc="-20" dirty="0">
                <a:solidFill>
                  <a:srgbClr val="FFFFFF"/>
                </a:solidFill>
                <a:latin typeface="Arial MT"/>
                <a:cs typeface="Arial MT"/>
              </a:rPr>
              <a:t> </a:t>
            </a:r>
            <a:r>
              <a:rPr sz="1190" spc="-13" dirty="0">
                <a:solidFill>
                  <a:srgbClr val="FFFFFF"/>
                </a:solidFill>
                <a:latin typeface="Arial MT"/>
                <a:cs typeface="Arial MT"/>
              </a:rPr>
              <a:t>Fiscal.</a:t>
            </a:r>
            <a:endParaRPr sz="1190">
              <a:latin typeface="Arial MT"/>
              <a:cs typeface="Arial MT"/>
            </a:endParaRPr>
          </a:p>
          <a:p>
            <a:pPr marL="159487" indent="-144378" algn="just">
              <a:spcBef>
                <a:spcPts val="529"/>
              </a:spcBef>
              <a:buFont typeface="Segoe UI Symbol"/>
              <a:buChar char="⚫"/>
              <a:tabLst>
                <a:tab pos="159487" algn="l"/>
              </a:tabLst>
            </a:pPr>
            <a:r>
              <a:rPr sz="1190" dirty="0">
                <a:solidFill>
                  <a:srgbClr val="FFFFFF"/>
                </a:solidFill>
                <a:latin typeface="Arial MT"/>
                <a:cs typeface="Arial MT"/>
              </a:rPr>
              <a:t>El</a:t>
            </a:r>
            <a:r>
              <a:rPr sz="1190" spc="-26" dirty="0">
                <a:solidFill>
                  <a:srgbClr val="FFFFFF"/>
                </a:solidFill>
                <a:latin typeface="Arial MT"/>
                <a:cs typeface="Arial MT"/>
              </a:rPr>
              <a:t> </a:t>
            </a:r>
            <a:r>
              <a:rPr sz="1190" dirty="0">
                <a:solidFill>
                  <a:srgbClr val="FFFFFF"/>
                </a:solidFill>
                <a:latin typeface="Arial MT"/>
                <a:cs typeface="Arial MT"/>
              </a:rPr>
              <a:t>Fiscal</a:t>
            </a:r>
            <a:r>
              <a:rPr sz="1190" spc="-26" dirty="0">
                <a:solidFill>
                  <a:srgbClr val="FFFFFF"/>
                </a:solidFill>
                <a:latin typeface="Arial MT"/>
                <a:cs typeface="Arial MT"/>
              </a:rPr>
              <a:t> </a:t>
            </a:r>
            <a:r>
              <a:rPr sz="1190" spc="-13" dirty="0">
                <a:solidFill>
                  <a:srgbClr val="FFFFFF"/>
                </a:solidFill>
                <a:latin typeface="Arial MT"/>
                <a:cs typeface="Arial MT"/>
              </a:rPr>
              <a:t>debe:</a:t>
            </a:r>
            <a:endParaRPr sz="1190">
              <a:latin typeface="Arial MT"/>
              <a:cs typeface="Arial MT"/>
            </a:endParaRPr>
          </a:p>
          <a:p>
            <a:pPr marL="302186" marR="6715" lvl="1" indent="-147736" algn="just">
              <a:spcBef>
                <a:spcPts val="522"/>
              </a:spcBef>
              <a:buFont typeface="Segoe UI Symbol"/>
              <a:buChar char="◾"/>
              <a:tabLst>
                <a:tab pos="302186" algn="l"/>
              </a:tabLst>
            </a:pPr>
            <a:r>
              <a:rPr sz="1190" dirty="0">
                <a:solidFill>
                  <a:srgbClr val="FFFFFF"/>
                </a:solidFill>
                <a:latin typeface="Arial MT"/>
                <a:cs typeface="Arial MT"/>
              </a:rPr>
              <a:t>Disponer</a:t>
            </a:r>
            <a:r>
              <a:rPr sz="1190" spc="79" dirty="0">
                <a:solidFill>
                  <a:srgbClr val="FFFFFF"/>
                </a:solidFill>
                <a:latin typeface="Arial MT"/>
                <a:cs typeface="Arial MT"/>
              </a:rPr>
              <a:t> </a:t>
            </a:r>
            <a:r>
              <a:rPr sz="1190" dirty="0">
                <a:solidFill>
                  <a:srgbClr val="FFFFFF"/>
                </a:solidFill>
                <a:latin typeface="Arial MT"/>
                <a:cs typeface="Arial MT"/>
              </a:rPr>
              <a:t>las</a:t>
            </a:r>
            <a:r>
              <a:rPr sz="1190" spc="86" dirty="0">
                <a:solidFill>
                  <a:srgbClr val="FFFFFF"/>
                </a:solidFill>
                <a:latin typeface="Arial MT"/>
                <a:cs typeface="Arial MT"/>
              </a:rPr>
              <a:t> </a:t>
            </a:r>
            <a:r>
              <a:rPr sz="1190" dirty="0">
                <a:solidFill>
                  <a:srgbClr val="FFFFFF"/>
                </a:solidFill>
                <a:latin typeface="Arial MT"/>
                <a:cs typeface="Arial MT"/>
              </a:rPr>
              <a:t>medidas</a:t>
            </a:r>
            <a:r>
              <a:rPr sz="1190" spc="86" dirty="0">
                <a:solidFill>
                  <a:srgbClr val="FFFFFF"/>
                </a:solidFill>
                <a:latin typeface="Arial MT"/>
                <a:cs typeface="Arial MT"/>
              </a:rPr>
              <a:t> </a:t>
            </a:r>
            <a:r>
              <a:rPr sz="1190" dirty="0">
                <a:solidFill>
                  <a:srgbClr val="FFFFFF"/>
                </a:solidFill>
                <a:latin typeface="Arial MT"/>
                <a:cs typeface="Arial MT"/>
              </a:rPr>
              <a:t>de</a:t>
            </a:r>
            <a:r>
              <a:rPr sz="1190" spc="79" dirty="0">
                <a:solidFill>
                  <a:srgbClr val="FFFFFF"/>
                </a:solidFill>
                <a:latin typeface="Arial MT"/>
                <a:cs typeface="Arial MT"/>
              </a:rPr>
              <a:t> </a:t>
            </a:r>
            <a:r>
              <a:rPr sz="1190" dirty="0">
                <a:solidFill>
                  <a:srgbClr val="FFFFFF"/>
                </a:solidFill>
                <a:latin typeface="Arial MT"/>
                <a:cs typeface="Arial MT"/>
              </a:rPr>
              <a:t>seguridad</a:t>
            </a:r>
            <a:r>
              <a:rPr sz="1190" spc="86" dirty="0">
                <a:solidFill>
                  <a:srgbClr val="FFFFFF"/>
                </a:solidFill>
                <a:latin typeface="Arial MT"/>
                <a:cs typeface="Arial MT"/>
              </a:rPr>
              <a:t> </a:t>
            </a:r>
            <a:r>
              <a:rPr sz="1190" dirty="0">
                <a:solidFill>
                  <a:srgbClr val="FFFFFF"/>
                </a:solidFill>
                <a:latin typeface="Arial MT"/>
                <a:cs typeface="Arial MT"/>
              </a:rPr>
              <a:t>para</a:t>
            </a:r>
            <a:r>
              <a:rPr sz="1190" spc="86" dirty="0">
                <a:solidFill>
                  <a:srgbClr val="FFFFFF"/>
                </a:solidFill>
                <a:latin typeface="Arial MT"/>
                <a:cs typeface="Arial MT"/>
              </a:rPr>
              <a:t> </a:t>
            </a:r>
            <a:r>
              <a:rPr sz="1190" dirty="0">
                <a:solidFill>
                  <a:srgbClr val="FFFFFF"/>
                </a:solidFill>
                <a:latin typeface="Arial MT"/>
                <a:cs typeface="Arial MT"/>
              </a:rPr>
              <a:t>la</a:t>
            </a:r>
            <a:r>
              <a:rPr sz="1190" spc="86" dirty="0">
                <a:solidFill>
                  <a:srgbClr val="FFFFFF"/>
                </a:solidFill>
                <a:latin typeface="Arial MT"/>
                <a:cs typeface="Arial MT"/>
              </a:rPr>
              <a:t> </a:t>
            </a:r>
            <a:r>
              <a:rPr sz="1190" dirty="0">
                <a:solidFill>
                  <a:srgbClr val="FFFFFF"/>
                </a:solidFill>
                <a:latin typeface="Arial MT"/>
                <a:cs typeface="Arial MT"/>
              </a:rPr>
              <a:t>conservación</a:t>
            </a:r>
            <a:r>
              <a:rPr sz="1190" spc="79" dirty="0">
                <a:solidFill>
                  <a:srgbClr val="FFFFFF"/>
                </a:solidFill>
                <a:latin typeface="Arial MT"/>
                <a:cs typeface="Arial MT"/>
              </a:rPr>
              <a:t> </a:t>
            </a:r>
            <a:r>
              <a:rPr sz="1190" dirty="0">
                <a:solidFill>
                  <a:srgbClr val="FFFFFF"/>
                </a:solidFill>
                <a:latin typeface="Arial MT"/>
                <a:cs typeface="Arial MT"/>
              </a:rPr>
              <a:t>de</a:t>
            </a:r>
            <a:r>
              <a:rPr sz="1190" spc="86" dirty="0">
                <a:solidFill>
                  <a:srgbClr val="FFFFFF"/>
                </a:solidFill>
                <a:latin typeface="Arial MT"/>
                <a:cs typeface="Arial MT"/>
              </a:rPr>
              <a:t> </a:t>
            </a:r>
            <a:r>
              <a:rPr sz="1190" dirty="0">
                <a:solidFill>
                  <a:srgbClr val="FFFFFF"/>
                </a:solidFill>
                <a:latin typeface="Arial MT"/>
                <a:cs typeface="Arial MT"/>
              </a:rPr>
              <a:t>las</a:t>
            </a:r>
            <a:r>
              <a:rPr sz="1190" spc="86" dirty="0">
                <a:solidFill>
                  <a:srgbClr val="FFFFFF"/>
                </a:solidFill>
                <a:latin typeface="Arial MT"/>
                <a:cs typeface="Arial MT"/>
              </a:rPr>
              <a:t> </a:t>
            </a:r>
            <a:r>
              <a:rPr sz="1190" dirty="0">
                <a:solidFill>
                  <a:srgbClr val="FFFFFF"/>
                </a:solidFill>
                <a:latin typeface="Arial MT"/>
                <a:cs typeface="Arial MT"/>
              </a:rPr>
              <a:t>grabaciones</a:t>
            </a:r>
            <a:r>
              <a:rPr sz="1190" spc="86" dirty="0">
                <a:solidFill>
                  <a:srgbClr val="FFFFFF"/>
                </a:solidFill>
                <a:latin typeface="Arial MT"/>
                <a:cs typeface="Arial MT"/>
              </a:rPr>
              <a:t> </a:t>
            </a:r>
            <a:r>
              <a:rPr sz="1190" spc="-66" dirty="0">
                <a:solidFill>
                  <a:srgbClr val="FFFFFF"/>
                </a:solidFill>
                <a:latin typeface="Arial MT"/>
                <a:cs typeface="Arial MT"/>
              </a:rPr>
              <a:t>y</a:t>
            </a:r>
            <a:r>
              <a:rPr sz="1190" dirty="0">
                <a:solidFill>
                  <a:srgbClr val="FFFFFF"/>
                </a:solidFill>
                <a:latin typeface="Arial MT"/>
                <a:cs typeface="Arial MT"/>
              </a:rPr>
              <a:t> para</a:t>
            </a:r>
            <a:r>
              <a:rPr sz="1190" spc="-33" dirty="0">
                <a:solidFill>
                  <a:srgbClr val="FFFFFF"/>
                </a:solidFill>
                <a:latin typeface="Arial MT"/>
                <a:cs typeface="Arial MT"/>
              </a:rPr>
              <a:t> </a:t>
            </a:r>
            <a:r>
              <a:rPr sz="1190" dirty="0">
                <a:solidFill>
                  <a:srgbClr val="FFFFFF"/>
                </a:solidFill>
                <a:latin typeface="Arial MT"/>
                <a:cs typeface="Arial MT"/>
              </a:rPr>
              <a:t>que</a:t>
            </a:r>
            <a:r>
              <a:rPr sz="1190" spc="-13" dirty="0">
                <a:solidFill>
                  <a:srgbClr val="FFFFFF"/>
                </a:solidFill>
                <a:latin typeface="Arial MT"/>
                <a:cs typeface="Arial MT"/>
              </a:rPr>
              <a:t> </a:t>
            </a:r>
            <a:r>
              <a:rPr sz="1190" dirty="0">
                <a:solidFill>
                  <a:srgbClr val="FFFFFF"/>
                </a:solidFill>
                <a:latin typeface="Arial MT"/>
                <a:cs typeface="Arial MT"/>
              </a:rPr>
              <a:t>no</a:t>
            </a:r>
            <a:r>
              <a:rPr sz="1190" spc="-13" dirty="0">
                <a:solidFill>
                  <a:srgbClr val="FFFFFF"/>
                </a:solidFill>
                <a:latin typeface="Arial MT"/>
                <a:cs typeface="Arial MT"/>
              </a:rPr>
              <a:t> </a:t>
            </a:r>
            <a:r>
              <a:rPr sz="1190" dirty="0">
                <a:solidFill>
                  <a:srgbClr val="FFFFFF"/>
                </a:solidFill>
                <a:latin typeface="Arial MT"/>
                <a:cs typeface="Arial MT"/>
              </a:rPr>
              <a:t>sean</a:t>
            </a:r>
            <a:r>
              <a:rPr sz="1190" spc="-20" dirty="0">
                <a:solidFill>
                  <a:srgbClr val="FFFFFF"/>
                </a:solidFill>
                <a:latin typeface="Arial MT"/>
                <a:cs typeface="Arial MT"/>
              </a:rPr>
              <a:t> </a:t>
            </a:r>
            <a:r>
              <a:rPr sz="1190" dirty="0">
                <a:solidFill>
                  <a:srgbClr val="FFFFFF"/>
                </a:solidFill>
                <a:latin typeface="Arial MT"/>
                <a:cs typeface="Arial MT"/>
              </a:rPr>
              <a:t>conocidas</a:t>
            </a:r>
            <a:r>
              <a:rPr sz="1190" spc="-13" dirty="0">
                <a:solidFill>
                  <a:srgbClr val="FFFFFF"/>
                </a:solidFill>
                <a:latin typeface="Arial MT"/>
                <a:cs typeface="Arial MT"/>
              </a:rPr>
              <a:t> </a:t>
            </a:r>
            <a:r>
              <a:rPr sz="1190" dirty="0">
                <a:solidFill>
                  <a:srgbClr val="FFFFFF"/>
                </a:solidFill>
                <a:latin typeface="Arial MT"/>
                <a:cs typeface="Arial MT"/>
              </a:rPr>
              <a:t>por</a:t>
            </a:r>
            <a:r>
              <a:rPr sz="1190" spc="-13" dirty="0">
                <a:solidFill>
                  <a:srgbClr val="FFFFFF"/>
                </a:solidFill>
                <a:latin typeface="Arial MT"/>
                <a:cs typeface="Arial MT"/>
              </a:rPr>
              <a:t> </a:t>
            </a:r>
            <a:r>
              <a:rPr sz="1190" dirty="0">
                <a:solidFill>
                  <a:srgbClr val="FFFFFF"/>
                </a:solidFill>
                <a:latin typeface="Arial MT"/>
                <a:cs typeface="Arial MT"/>
              </a:rPr>
              <a:t>otras</a:t>
            </a:r>
            <a:r>
              <a:rPr sz="1190" spc="-13" dirty="0">
                <a:solidFill>
                  <a:srgbClr val="FFFFFF"/>
                </a:solidFill>
                <a:latin typeface="Arial MT"/>
                <a:cs typeface="Arial MT"/>
              </a:rPr>
              <a:t> personas.</a:t>
            </a:r>
            <a:endParaRPr sz="1190">
              <a:latin typeface="Arial MT"/>
              <a:cs typeface="Arial MT"/>
            </a:endParaRPr>
          </a:p>
          <a:p>
            <a:pPr marL="302186" marR="6715" lvl="1" indent="-147736" algn="just">
              <a:spcBef>
                <a:spcPts val="529"/>
              </a:spcBef>
              <a:buFont typeface="Segoe UI Symbol"/>
              <a:buChar char="◾"/>
              <a:tabLst>
                <a:tab pos="302186" algn="l"/>
              </a:tabLst>
            </a:pPr>
            <a:r>
              <a:rPr sz="1190" dirty="0">
                <a:solidFill>
                  <a:srgbClr val="FFFFFF"/>
                </a:solidFill>
                <a:latin typeface="Arial MT"/>
                <a:cs typeface="Arial MT"/>
              </a:rPr>
              <a:t>Disponer</a:t>
            </a:r>
            <a:r>
              <a:rPr sz="1190" spc="251" dirty="0">
                <a:solidFill>
                  <a:srgbClr val="FFFFFF"/>
                </a:solidFill>
                <a:latin typeface="Arial MT"/>
                <a:cs typeface="Arial MT"/>
              </a:rPr>
              <a:t> </a:t>
            </a:r>
            <a:r>
              <a:rPr sz="1190" dirty="0">
                <a:solidFill>
                  <a:srgbClr val="FFFFFF"/>
                </a:solidFill>
                <a:latin typeface="Arial MT"/>
                <a:cs typeface="Arial MT"/>
              </a:rPr>
              <a:t>la</a:t>
            </a:r>
            <a:r>
              <a:rPr sz="1190" spc="270" dirty="0">
                <a:solidFill>
                  <a:srgbClr val="FFFFFF"/>
                </a:solidFill>
                <a:latin typeface="Arial MT"/>
                <a:cs typeface="Arial MT"/>
              </a:rPr>
              <a:t> </a:t>
            </a:r>
            <a:r>
              <a:rPr sz="1190" dirty="0">
                <a:solidFill>
                  <a:srgbClr val="FFFFFF"/>
                </a:solidFill>
                <a:latin typeface="Arial MT"/>
                <a:cs typeface="Arial MT"/>
              </a:rPr>
              <a:t>transcripción</a:t>
            </a:r>
            <a:r>
              <a:rPr sz="1190" spc="264" dirty="0">
                <a:solidFill>
                  <a:srgbClr val="FFFFFF"/>
                </a:solidFill>
                <a:latin typeface="Arial MT"/>
                <a:cs typeface="Arial MT"/>
              </a:rPr>
              <a:t> </a:t>
            </a:r>
            <a:r>
              <a:rPr sz="1190" dirty="0">
                <a:solidFill>
                  <a:srgbClr val="FFFFFF"/>
                </a:solidFill>
                <a:latin typeface="Arial MT"/>
                <a:cs typeface="Arial MT"/>
              </a:rPr>
              <a:t>de</a:t>
            </a:r>
            <a:r>
              <a:rPr sz="1190" spc="270" dirty="0">
                <a:solidFill>
                  <a:srgbClr val="FFFFFF"/>
                </a:solidFill>
                <a:latin typeface="Arial MT"/>
                <a:cs typeface="Arial MT"/>
              </a:rPr>
              <a:t> </a:t>
            </a:r>
            <a:r>
              <a:rPr sz="1190" dirty="0">
                <a:solidFill>
                  <a:srgbClr val="FFFFFF"/>
                </a:solidFill>
                <a:latin typeface="Arial MT"/>
                <a:cs typeface="Arial MT"/>
              </a:rPr>
              <a:t>las</a:t>
            </a:r>
            <a:r>
              <a:rPr sz="1190" spc="264" dirty="0">
                <a:solidFill>
                  <a:srgbClr val="FFFFFF"/>
                </a:solidFill>
                <a:latin typeface="Arial MT"/>
                <a:cs typeface="Arial MT"/>
              </a:rPr>
              <a:t> </a:t>
            </a:r>
            <a:r>
              <a:rPr sz="1190" dirty="0">
                <a:solidFill>
                  <a:srgbClr val="FFFFFF"/>
                </a:solidFill>
                <a:latin typeface="Arial MT"/>
                <a:cs typeface="Arial MT"/>
              </a:rPr>
              <a:t>grabaciones,</a:t>
            </a:r>
            <a:r>
              <a:rPr sz="1190" spc="270" dirty="0">
                <a:solidFill>
                  <a:srgbClr val="FFFFFF"/>
                </a:solidFill>
                <a:latin typeface="Arial MT"/>
                <a:cs typeface="Arial MT"/>
              </a:rPr>
              <a:t> </a:t>
            </a:r>
            <a:r>
              <a:rPr sz="1190" dirty="0">
                <a:solidFill>
                  <a:srgbClr val="FFFFFF"/>
                </a:solidFill>
                <a:latin typeface="Arial MT"/>
                <a:cs typeface="Arial MT"/>
              </a:rPr>
              <a:t>sin</a:t>
            </a:r>
            <a:r>
              <a:rPr sz="1190" spc="264" dirty="0">
                <a:solidFill>
                  <a:srgbClr val="FFFFFF"/>
                </a:solidFill>
                <a:latin typeface="Arial MT"/>
                <a:cs typeface="Arial MT"/>
              </a:rPr>
              <a:t> </a:t>
            </a:r>
            <a:r>
              <a:rPr sz="1190" dirty="0">
                <a:solidFill>
                  <a:srgbClr val="FFFFFF"/>
                </a:solidFill>
                <a:latin typeface="Arial MT"/>
                <a:cs typeface="Arial MT"/>
              </a:rPr>
              <a:t>perjuicio</a:t>
            </a:r>
            <a:r>
              <a:rPr sz="1190" spc="270" dirty="0">
                <a:solidFill>
                  <a:srgbClr val="FFFFFF"/>
                </a:solidFill>
                <a:latin typeface="Arial MT"/>
                <a:cs typeface="Arial MT"/>
              </a:rPr>
              <a:t> </a:t>
            </a:r>
            <a:r>
              <a:rPr sz="1190" dirty="0">
                <a:solidFill>
                  <a:srgbClr val="FFFFFF"/>
                </a:solidFill>
                <a:latin typeface="Arial MT"/>
                <a:cs typeface="Arial MT"/>
              </a:rPr>
              <a:t>de</a:t>
            </a:r>
            <a:r>
              <a:rPr sz="1190" spc="264" dirty="0">
                <a:solidFill>
                  <a:srgbClr val="FFFFFF"/>
                </a:solidFill>
                <a:latin typeface="Arial MT"/>
                <a:cs typeface="Arial MT"/>
              </a:rPr>
              <a:t> </a:t>
            </a:r>
            <a:r>
              <a:rPr sz="1190" dirty="0">
                <a:solidFill>
                  <a:srgbClr val="FFFFFF"/>
                </a:solidFill>
                <a:latin typeface="Arial MT"/>
                <a:cs typeface="Arial MT"/>
              </a:rPr>
              <a:t>conservar</a:t>
            </a:r>
            <a:r>
              <a:rPr sz="1190" spc="270" dirty="0">
                <a:solidFill>
                  <a:srgbClr val="FFFFFF"/>
                </a:solidFill>
                <a:latin typeface="Arial MT"/>
                <a:cs typeface="Arial MT"/>
              </a:rPr>
              <a:t> </a:t>
            </a:r>
            <a:r>
              <a:rPr sz="1190" spc="-33" dirty="0">
                <a:solidFill>
                  <a:srgbClr val="FFFFFF"/>
                </a:solidFill>
                <a:latin typeface="Arial MT"/>
                <a:cs typeface="Arial MT"/>
              </a:rPr>
              <a:t>los </a:t>
            </a:r>
            <a:r>
              <a:rPr sz="1190" dirty="0">
                <a:solidFill>
                  <a:srgbClr val="FFFFFF"/>
                </a:solidFill>
                <a:latin typeface="Arial MT"/>
                <a:cs typeface="Arial MT"/>
              </a:rPr>
              <a:t>originales,</a:t>
            </a:r>
            <a:r>
              <a:rPr sz="1190" spc="-33" dirty="0">
                <a:solidFill>
                  <a:srgbClr val="FFFFFF"/>
                </a:solidFill>
                <a:latin typeface="Arial MT"/>
                <a:cs typeface="Arial MT"/>
              </a:rPr>
              <a:t> </a:t>
            </a:r>
            <a:r>
              <a:rPr sz="1190" dirty="0">
                <a:solidFill>
                  <a:srgbClr val="FFFFFF"/>
                </a:solidFill>
                <a:latin typeface="Arial MT"/>
                <a:cs typeface="Arial MT"/>
              </a:rPr>
              <a:t>levantando</a:t>
            </a:r>
            <a:r>
              <a:rPr sz="1190" spc="-26" dirty="0">
                <a:solidFill>
                  <a:srgbClr val="FFFFFF"/>
                </a:solidFill>
                <a:latin typeface="Arial MT"/>
                <a:cs typeface="Arial MT"/>
              </a:rPr>
              <a:t> </a:t>
            </a:r>
            <a:r>
              <a:rPr sz="1190" dirty="0">
                <a:solidFill>
                  <a:srgbClr val="FFFFFF"/>
                </a:solidFill>
                <a:latin typeface="Arial MT"/>
                <a:cs typeface="Arial MT"/>
              </a:rPr>
              <a:t>el</a:t>
            </a:r>
            <a:r>
              <a:rPr sz="1190" spc="-26" dirty="0">
                <a:solidFill>
                  <a:srgbClr val="FFFFFF"/>
                </a:solidFill>
                <a:latin typeface="Arial MT"/>
                <a:cs typeface="Arial MT"/>
              </a:rPr>
              <a:t> </a:t>
            </a:r>
            <a:r>
              <a:rPr sz="1190" dirty="0">
                <a:solidFill>
                  <a:srgbClr val="FFFFFF"/>
                </a:solidFill>
                <a:latin typeface="Arial MT"/>
                <a:cs typeface="Arial MT"/>
              </a:rPr>
              <a:t>acta</a:t>
            </a:r>
            <a:r>
              <a:rPr sz="1190" spc="-26" dirty="0">
                <a:solidFill>
                  <a:srgbClr val="FFFFFF"/>
                </a:solidFill>
                <a:latin typeface="Arial MT"/>
                <a:cs typeface="Arial MT"/>
              </a:rPr>
              <a:t> </a:t>
            </a:r>
            <a:r>
              <a:rPr sz="1190" spc="-13" dirty="0">
                <a:solidFill>
                  <a:srgbClr val="FFFFFF"/>
                </a:solidFill>
                <a:latin typeface="Arial MT"/>
                <a:cs typeface="Arial MT"/>
              </a:rPr>
              <a:t>correspondiente.</a:t>
            </a:r>
            <a:endParaRPr sz="1190">
              <a:latin typeface="Arial MT"/>
              <a:cs typeface="Arial MT"/>
            </a:endParaRPr>
          </a:p>
          <a:p>
            <a:pPr marL="302186" marR="6715" lvl="1" indent="-147736" algn="just">
              <a:spcBef>
                <a:spcPts val="522"/>
              </a:spcBef>
              <a:buFont typeface="Segoe UI Symbol"/>
              <a:buChar char="◾"/>
              <a:tabLst>
                <a:tab pos="302186" algn="l"/>
              </a:tabLst>
            </a:pPr>
            <a:r>
              <a:rPr sz="1190" dirty="0">
                <a:solidFill>
                  <a:srgbClr val="FFFFFF"/>
                </a:solidFill>
                <a:latin typeface="Arial MT"/>
                <a:cs typeface="Arial MT"/>
              </a:rPr>
              <a:t>Entregar</a:t>
            </a:r>
            <a:r>
              <a:rPr sz="1190" spc="568" dirty="0">
                <a:solidFill>
                  <a:srgbClr val="FFFFFF"/>
                </a:solidFill>
                <a:latin typeface="Arial MT"/>
                <a:cs typeface="Arial MT"/>
              </a:rPr>
              <a:t> </a:t>
            </a:r>
            <a:r>
              <a:rPr sz="1190" dirty="0">
                <a:solidFill>
                  <a:srgbClr val="FFFFFF"/>
                </a:solidFill>
                <a:latin typeface="Arial MT"/>
                <a:cs typeface="Arial MT"/>
              </a:rPr>
              <a:t>las</a:t>
            </a:r>
            <a:r>
              <a:rPr sz="1190" spc="568" dirty="0">
                <a:solidFill>
                  <a:srgbClr val="FFFFFF"/>
                </a:solidFill>
                <a:latin typeface="Arial MT"/>
                <a:cs typeface="Arial MT"/>
              </a:rPr>
              <a:t> </a:t>
            </a:r>
            <a:r>
              <a:rPr sz="1190" dirty="0">
                <a:solidFill>
                  <a:srgbClr val="FFFFFF"/>
                </a:solidFill>
                <a:latin typeface="Arial MT"/>
                <a:cs typeface="Arial MT"/>
              </a:rPr>
              <a:t>comunicaciones</a:t>
            </a:r>
            <a:r>
              <a:rPr sz="1190" spc="568" dirty="0">
                <a:solidFill>
                  <a:srgbClr val="FFFFFF"/>
                </a:solidFill>
                <a:latin typeface="Arial MT"/>
                <a:cs typeface="Arial MT"/>
              </a:rPr>
              <a:t> </a:t>
            </a:r>
            <a:r>
              <a:rPr sz="1190" dirty="0">
                <a:solidFill>
                  <a:srgbClr val="FFFFFF"/>
                </a:solidFill>
                <a:latin typeface="Arial MT"/>
                <a:cs typeface="Arial MT"/>
              </a:rPr>
              <a:t>irrelevantes</a:t>
            </a:r>
            <a:r>
              <a:rPr sz="1190" spc="568" dirty="0">
                <a:solidFill>
                  <a:srgbClr val="FFFFFF"/>
                </a:solidFill>
                <a:latin typeface="Arial MT"/>
                <a:cs typeface="Arial MT"/>
              </a:rPr>
              <a:t> </a:t>
            </a:r>
            <a:r>
              <a:rPr sz="1190" dirty="0">
                <a:solidFill>
                  <a:srgbClr val="FFFFFF"/>
                </a:solidFill>
                <a:latin typeface="Arial MT"/>
                <a:cs typeface="Arial MT"/>
              </a:rPr>
              <a:t>a</a:t>
            </a:r>
            <a:r>
              <a:rPr sz="1190" spc="568" dirty="0">
                <a:solidFill>
                  <a:srgbClr val="FFFFFF"/>
                </a:solidFill>
                <a:latin typeface="Arial MT"/>
                <a:cs typeface="Arial MT"/>
              </a:rPr>
              <a:t> </a:t>
            </a:r>
            <a:r>
              <a:rPr sz="1190" dirty="0">
                <a:solidFill>
                  <a:srgbClr val="FFFFFF"/>
                </a:solidFill>
                <a:latin typeface="Arial MT"/>
                <a:cs typeface="Arial MT"/>
              </a:rPr>
              <a:t>los</a:t>
            </a:r>
            <a:r>
              <a:rPr sz="1190" spc="568" dirty="0">
                <a:solidFill>
                  <a:srgbClr val="FFFFFF"/>
                </a:solidFill>
                <a:latin typeface="Arial MT"/>
                <a:cs typeface="Arial MT"/>
              </a:rPr>
              <a:t> </a:t>
            </a:r>
            <a:r>
              <a:rPr sz="1190" dirty="0">
                <a:solidFill>
                  <a:srgbClr val="FFFFFF"/>
                </a:solidFill>
                <a:latin typeface="Arial MT"/>
                <a:cs typeface="Arial MT"/>
              </a:rPr>
              <a:t>afectados</a:t>
            </a:r>
            <a:r>
              <a:rPr sz="1190" spc="568" dirty="0">
                <a:solidFill>
                  <a:srgbClr val="FFFFFF"/>
                </a:solidFill>
                <a:latin typeface="Arial MT"/>
                <a:cs typeface="Arial MT"/>
              </a:rPr>
              <a:t> </a:t>
            </a:r>
            <a:r>
              <a:rPr sz="1190" dirty="0">
                <a:solidFill>
                  <a:srgbClr val="FFFFFF"/>
                </a:solidFill>
                <a:latin typeface="Arial MT"/>
                <a:cs typeface="Arial MT"/>
              </a:rPr>
              <a:t>y</a:t>
            </a:r>
            <a:r>
              <a:rPr sz="1190" spc="568" dirty="0">
                <a:solidFill>
                  <a:srgbClr val="FFFFFF"/>
                </a:solidFill>
                <a:latin typeface="Arial MT"/>
                <a:cs typeface="Arial MT"/>
              </a:rPr>
              <a:t> </a:t>
            </a:r>
            <a:r>
              <a:rPr sz="1190" dirty="0">
                <a:solidFill>
                  <a:srgbClr val="FFFFFF"/>
                </a:solidFill>
                <a:latin typeface="Arial MT"/>
                <a:cs typeface="Arial MT"/>
              </a:rPr>
              <a:t>destruir</a:t>
            </a:r>
            <a:r>
              <a:rPr sz="1190" spc="568" dirty="0">
                <a:solidFill>
                  <a:srgbClr val="FFFFFF"/>
                </a:solidFill>
                <a:latin typeface="Arial MT"/>
                <a:cs typeface="Arial MT"/>
              </a:rPr>
              <a:t> </a:t>
            </a:r>
            <a:r>
              <a:rPr sz="1190" spc="-33" dirty="0">
                <a:solidFill>
                  <a:srgbClr val="FFFFFF"/>
                </a:solidFill>
                <a:latin typeface="Arial MT"/>
                <a:cs typeface="Arial MT"/>
              </a:rPr>
              <a:t>las </a:t>
            </a:r>
            <a:r>
              <a:rPr sz="1190" dirty="0">
                <a:solidFill>
                  <a:srgbClr val="FFFFFF"/>
                </a:solidFill>
                <a:latin typeface="Arial MT"/>
                <a:cs typeface="Arial MT"/>
              </a:rPr>
              <a:t>transcripciones</a:t>
            </a:r>
            <a:r>
              <a:rPr sz="1190" spc="-119" dirty="0">
                <a:solidFill>
                  <a:srgbClr val="FFFFFF"/>
                </a:solidFill>
                <a:latin typeface="Arial MT"/>
                <a:cs typeface="Arial MT"/>
              </a:rPr>
              <a:t> </a:t>
            </a:r>
            <a:r>
              <a:rPr sz="1190" dirty="0">
                <a:solidFill>
                  <a:srgbClr val="FFFFFF"/>
                </a:solidFill>
                <a:latin typeface="Arial MT"/>
                <a:cs typeface="Arial MT"/>
              </a:rPr>
              <a:t>y</a:t>
            </a:r>
            <a:r>
              <a:rPr sz="1190" spc="-119" dirty="0">
                <a:solidFill>
                  <a:srgbClr val="FFFFFF"/>
                </a:solidFill>
                <a:latin typeface="Arial MT"/>
                <a:cs typeface="Arial MT"/>
              </a:rPr>
              <a:t> </a:t>
            </a:r>
            <a:r>
              <a:rPr sz="1190" dirty="0">
                <a:solidFill>
                  <a:srgbClr val="FFFFFF"/>
                </a:solidFill>
                <a:latin typeface="Arial MT"/>
                <a:cs typeface="Arial MT"/>
              </a:rPr>
              <a:t>copias</a:t>
            </a:r>
            <a:r>
              <a:rPr sz="1190" spc="-119" dirty="0">
                <a:solidFill>
                  <a:srgbClr val="FFFFFF"/>
                </a:solidFill>
                <a:latin typeface="Arial MT"/>
                <a:cs typeface="Arial MT"/>
              </a:rPr>
              <a:t> </a:t>
            </a:r>
            <a:r>
              <a:rPr sz="1190" spc="-13" dirty="0">
                <a:solidFill>
                  <a:srgbClr val="FFFFFF"/>
                </a:solidFill>
                <a:latin typeface="Arial MT"/>
                <a:cs typeface="Arial MT"/>
              </a:rPr>
              <a:t>de</a:t>
            </a:r>
            <a:r>
              <a:rPr sz="1190" spc="-119" dirty="0">
                <a:solidFill>
                  <a:srgbClr val="FFFFFF"/>
                </a:solidFill>
                <a:latin typeface="Arial MT"/>
                <a:cs typeface="Arial MT"/>
              </a:rPr>
              <a:t> </a:t>
            </a:r>
            <a:r>
              <a:rPr sz="1190" dirty="0">
                <a:solidFill>
                  <a:srgbClr val="FFFFFF"/>
                </a:solidFill>
                <a:latin typeface="Arial MT"/>
                <a:cs typeface="Arial MT"/>
              </a:rPr>
              <a:t>estás,</a:t>
            </a:r>
            <a:r>
              <a:rPr sz="1190" spc="-119" dirty="0">
                <a:solidFill>
                  <a:srgbClr val="FFFFFF"/>
                </a:solidFill>
                <a:latin typeface="Arial MT"/>
                <a:cs typeface="Arial MT"/>
              </a:rPr>
              <a:t> </a:t>
            </a:r>
            <a:r>
              <a:rPr sz="1190" spc="-13" dirty="0">
                <a:solidFill>
                  <a:srgbClr val="FFFFFF"/>
                </a:solidFill>
                <a:latin typeface="Arial MT"/>
                <a:cs typeface="Arial MT"/>
              </a:rPr>
              <a:t>salvo</a:t>
            </a:r>
            <a:r>
              <a:rPr sz="1190" spc="-119" dirty="0">
                <a:solidFill>
                  <a:srgbClr val="FFFFFF"/>
                </a:solidFill>
                <a:latin typeface="Arial MT"/>
                <a:cs typeface="Arial MT"/>
              </a:rPr>
              <a:t> </a:t>
            </a:r>
            <a:r>
              <a:rPr sz="1190" spc="-13" dirty="0">
                <a:solidFill>
                  <a:srgbClr val="FFFFFF"/>
                </a:solidFill>
                <a:latin typeface="Arial MT"/>
                <a:cs typeface="Arial MT"/>
              </a:rPr>
              <a:t>que</a:t>
            </a:r>
            <a:r>
              <a:rPr sz="1190" spc="-119" dirty="0">
                <a:solidFill>
                  <a:srgbClr val="FFFFFF"/>
                </a:solidFill>
                <a:latin typeface="Arial MT"/>
                <a:cs typeface="Arial MT"/>
              </a:rPr>
              <a:t> </a:t>
            </a:r>
            <a:r>
              <a:rPr sz="1190" spc="-13" dirty="0">
                <a:solidFill>
                  <a:srgbClr val="FFFFFF"/>
                </a:solidFill>
                <a:latin typeface="Arial MT"/>
                <a:cs typeface="Arial MT"/>
              </a:rPr>
              <a:t>sean</a:t>
            </a:r>
            <a:r>
              <a:rPr sz="1190" spc="-119" dirty="0">
                <a:solidFill>
                  <a:srgbClr val="FFFFFF"/>
                </a:solidFill>
                <a:latin typeface="Arial MT"/>
                <a:cs typeface="Arial MT"/>
              </a:rPr>
              <a:t> </a:t>
            </a:r>
            <a:r>
              <a:rPr sz="1190" dirty="0">
                <a:solidFill>
                  <a:srgbClr val="FFFFFF"/>
                </a:solidFill>
                <a:latin typeface="Arial MT"/>
                <a:cs typeface="Arial MT"/>
              </a:rPr>
              <a:t>útiles</a:t>
            </a:r>
            <a:r>
              <a:rPr sz="1190" spc="-119" dirty="0">
                <a:solidFill>
                  <a:srgbClr val="FFFFFF"/>
                </a:solidFill>
                <a:latin typeface="Arial MT"/>
                <a:cs typeface="Arial MT"/>
              </a:rPr>
              <a:t> </a:t>
            </a:r>
            <a:r>
              <a:rPr sz="1190" spc="-13" dirty="0">
                <a:solidFill>
                  <a:srgbClr val="FFFFFF"/>
                </a:solidFill>
                <a:latin typeface="Arial MT"/>
                <a:cs typeface="Arial MT"/>
              </a:rPr>
              <a:t>para</a:t>
            </a:r>
            <a:r>
              <a:rPr sz="1190" spc="-119" dirty="0">
                <a:solidFill>
                  <a:srgbClr val="FFFFFF"/>
                </a:solidFill>
                <a:latin typeface="Arial MT"/>
                <a:cs typeface="Arial MT"/>
              </a:rPr>
              <a:t> </a:t>
            </a:r>
            <a:r>
              <a:rPr sz="1190" dirty="0">
                <a:solidFill>
                  <a:srgbClr val="FFFFFF"/>
                </a:solidFill>
                <a:latin typeface="Arial MT"/>
                <a:cs typeface="Arial MT"/>
              </a:rPr>
              <a:t>otros</a:t>
            </a:r>
            <a:r>
              <a:rPr sz="1190" spc="-112" dirty="0">
                <a:solidFill>
                  <a:srgbClr val="FFFFFF"/>
                </a:solidFill>
                <a:latin typeface="Arial MT"/>
                <a:cs typeface="Arial MT"/>
              </a:rPr>
              <a:t> </a:t>
            </a:r>
            <a:r>
              <a:rPr sz="1190" spc="-13" dirty="0">
                <a:solidFill>
                  <a:srgbClr val="FFFFFF"/>
                </a:solidFill>
                <a:latin typeface="Arial MT"/>
                <a:cs typeface="Arial MT"/>
              </a:rPr>
              <a:t>procedimientos.</a:t>
            </a:r>
            <a:endParaRPr sz="1190">
              <a:latin typeface="Arial MT"/>
              <a:cs typeface="Arial MT"/>
            </a:endParaRPr>
          </a:p>
          <a:p>
            <a:pPr marL="302186" marR="6715" lvl="1" indent="-147736" algn="just">
              <a:spcBef>
                <a:spcPts val="522"/>
              </a:spcBef>
              <a:buFont typeface="Segoe UI Symbol"/>
              <a:buChar char="◾"/>
              <a:tabLst>
                <a:tab pos="302186" algn="l"/>
              </a:tabLst>
            </a:pPr>
            <a:r>
              <a:rPr sz="1190" dirty="0">
                <a:solidFill>
                  <a:srgbClr val="FFFFFF"/>
                </a:solidFill>
                <a:latin typeface="Arial MT"/>
                <a:cs typeface="Arial MT"/>
              </a:rPr>
              <a:t>Notificar</a:t>
            </a:r>
            <a:r>
              <a:rPr sz="1190" spc="20" dirty="0">
                <a:solidFill>
                  <a:srgbClr val="FFFFFF"/>
                </a:solidFill>
                <a:latin typeface="Arial MT"/>
                <a:cs typeface="Arial MT"/>
              </a:rPr>
              <a:t> </a:t>
            </a:r>
            <a:r>
              <a:rPr sz="1190" dirty="0">
                <a:solidFill>
                  <a:srgbClr val="FFFFFF"/>
                </a:solidFill>
                <a:latin typeface="Arial MT"/>
                <a:cs typeface="Arial MT"/>
              </a:rPr>
              <a:t>lo</a:t>
            </a:r>
            <a:r>
              <a:rPr sz="1190" spc="26" dirty="0">
                <a:solidFill>
                  <a:srgbClr val="FFFFFF"/>
                </a:solidFill>
                <a:latin typeface="Arial MT"/>
                <a:cs typeface="Arial MT"/>
              </a:rPr>
              <a:t> </a:t>
            </a:r>
            <a:r>
              <a:rPr sz="1190" dirty="0">
                <a:solidFill>
                  <a:srgbClr val="FFFFFF"/>
                </a:solidFill>
                <a:latin typeface="Arial MT"/>
                <a:cs typeface="Arial MT"/>
              </a:rPr>
              <a:t>actuado</a:t>
            </a:r>
            <a:r>
              <a:rPr sz="1190" spc="26" dirty="0">
                <a:solidFill>
                  <a:srgbClr val="FFFFFF"/>
                </a:solidFill>
                <a:latin typeface="Arial MT"/>
                <a:cs typeface="Arial MT"/>
              </a:rPr>
              <a:t> </a:t>
            </a:r>
            <a:r>
              <a:rPr sz="1190" dirty="0">
                <a:solidFill>
                  <a:srgbClr val="FFFFFF"/>
                </a:solidFill>
                <a:latin typeface="Arial MT"/>
                <a:cs typeface="Arial MT"/>
              </a:rPr>
              <a:t>al</a:t>
            </a:r>
            <a:r>
              <a:rPr sz="1190" spc="26" dirty="0">
                <a:solidFill>
                  <a:srgbClr val="FFFFFF"/>
                </a:solidFill>
                <a:latin typeface="Arial MT"/>
                <a:cs typeface="Arial MT"/>
              </a:rPr>
              <a:t> </a:t>
            </a:r>
            <a:r>
              <a:rPr sz="1190" dirty="0">
                <a:solidFill>
                  <a:srgbClr val="FFFFFF"/>
                </a:solidFill>
                <a:latin typeface="Arial MT"/>
                <a:cs typeface="Arial MT"/>
              </a:rPr>
              <a:t>afectado,</a:t>
            </a:r>
            <a:r>
              <a:rPr sz="1190" spc="20" dirty="0">
                <a:solidFill>
                  <a:srgbClr val="FFFFFF"/>
                </a:solidFill>
                <a:latin typeface="Arial MT"/>
                <a:cs typeface="Arial MT"/>
              </a:rPr>
              <a:t> </a:t>
            </a:r>
            <a:r>
              <a:rPr sz="1190" dirty="0">
                <a:solidFill>
                  <a:srgbClr val="FFFFFF"/>
                </a:solidFill>
                <a:latin typeface="Arial MT"/>
                <a:cs typeface="Arial MT"/>
              </a:rPr>
              <a:t>una</a:t>
            </a:r>
            <a:r>
              <a:rPr sz="1190" spc="26" dirty="0">
                <a:solidFill>
                  <a:srgbClr val="FFFFFF"/>
                </a:solidFill>
                <a:latin typeface="Arial MT"/>
                <a:cs typeface="Arial MT"/>
              </a:rPr>
              <a:t> </a:t>
            </a:r>
            <a:r>
              <a:rPr sz="1190" dirty="0">
                <a:solidFill>
                  <a:srgbClr val="FFFFFF"/>
                </a:solidFill>
                <a:latin typeface="Arial MT"/>
                <a:cs typeface="Arial MT"/>
              </a:rPr>
              <a:t>vez</a:t>
            </a:r>
            <a:r>
              <a:rPr sz="1190" spc="26" dirty="0">
                <a:solidFill>
                  <a:srgbClr val="FFFFFF"/>
                </a:solidFill>
                <a:latin typeface="Arial MT"/>
                <a:cs typeface="Arial MT"/>
              </a:rPr>
              <a:t> </a:t>
            </a:r>
            <a:r>
              <a:rPr sz="1190" dirty="0">
                <a:solidFill>
                  <a:srgbClr val="FFFFFF"/>
                </a:solidFill>
                <a:latin typeface="Arial MT"/>
                <a:cs typeface="Arial MT"/>
              </a:rPr>
              <a:t>terminada</a:t>
            </a:r>
            <a:r>
              <a:rPr sz="1190" spc="26" dirty="0">
                <a:solidFill>
                  <a:srgbClr val="FFFFFF"/>
                </a:solidFill>
                <a:latin typeface="Arial MT"/>
                <a:cs typeface="Arial MT"/>
              </a:rPr>
              <a:t> </a:t>
            </a:r>
            <a:r>
              <a:rPr sz="1190" dirty="0">
                <a:solidFill>
                  <a:srgbClr val="FFFFFF"/>
                </a:solidFill>
                <a:latin typeface="Arial MT"/>
                <a:cs typeface="Arial MT"/>
              </a:rPr>
              <a:t>la</a:t>
            </a:r>
            <a:r>
              <a:rPr sz="1190" spc="20" dirty="0">
                <a:solidFill>
                  <a:srgbClr val="FFFFFF"/>
                </a:solidFill>
                <a:latin typeface="Arial MT"/>
                <a:cs typeface="Arial MT"/>
              </a:rPr>
              <a:t> </a:t>
            </a:r>
            <a:r>
              <a:rPr sz="1190" dirty="0">
                <a:solidFill>
                  <a:srgbClr val="FFFFFF"/>
                </a:solidFill>
                <a:latin typeface="Arial MT"/>
                <a:cs typeface="Arial MT"/>
              </a:rPr>
              <a:t>diligencia,</a:t>
            </a:r>
            <a:r>
              <a:rPr sz="1190" spc="26" dirty="0">
                <a:solidFill>
                  <a:srgbClr val="FFFFFF"/>
                </a:solidFill>
                <a:latin typeface="Arial MT"/>
                <a:cs typeface="Arial MT"/>
              </a:rPr>
              <a:t> </a:t>
            </a:r>
            <a:r>
              <a:rPr sz="1190" dirty="0">
                <a:solidFill>
                  <a:srgbClr val="FFFFFF"/>
                </a:solidFill>
                <a:latin typeface="Arial MT"/>
                <a:cs typeface="Arial MT"/>
              </a:rPr>
              <a:t>siempre</a:t>
            </a:r>
            <a:r>
              <a:rPr sz="1190" spc="26" dirty="0">
                <a:solidFill>
                  <a:srgbClr val="FFFFFF"/>
                </a:solidFill>
                <a:latin typeface="Arial MT"/>
                <a:cs typeface="Arial MT"/>
              </a:rPr>
              <a:t> </a:t>
            </a:r>
            <a:r>
              <a:rPr sz="1190" dirty="0">
                <a:solidFill>
                  <a:srgbClr val="FFFFFF"/>
                </a:solidFill>
                <a:latin typeface="Arial MT"/>
                <a:cs typeface="Arial MT"/>
              </a:rPr>
              <a:t>que</a:t>
            </a:r>
            <a:r>
              <a:rPr sz="1190" spc="26" dirty="0">
                <a:solidFill>
                  <a:srgbClr val="FFFFFF"/>
                </a:solidFill>
                <a:latin typeface="Arial MT"/>
                <a:cs typeface="Arial MT"/>
              </a:rPr>
              <a:t> </a:t>
            </a:r>
            <a:r>
              <a:rPr sz="1190" spc="-33" dirty="0">
                <a:solidFill>
                  <a:srgbClr val="FFFFFF"/>
                </a:solidFill>
                <a:latin typeface="Arial MT"/>
                <a:cs typeface="Arial MT"/>
              </a:rPr>
              <a:t>el </a:t>
            </a:r>
            <a:r>
              <a:rPr sz="1190" dirty="0">
                <a:solidFill>
                  <a:srgbClr val="FFFFFF"/>
                </a:solidFill>
                <a:latin typeface="Arial MT"/>
                <a:cs typeface="Arial MT"/>
              </a:rPr>
              <a:t>objeto</a:t>
            </a:r>
            <a:r>
              <a:rPr sz="1190" spc="-40" dirty="0">
                <a:solidFill>
                  <a:srgbClr val="FFFFFF"/>
                </a:solidFill>
                <a:latin typeface="Arial MT"/>
                <a:cs typeface="Arial MT"/>
              </a:rPr>
              <a:t> </a:t>
            </a:r>
            <a:r>
              <a:rPr sz="1190" dirty="0">
                <a:solidFill>
                  <a:srgbClr val="FFFFFF"/>
                </a:solidFill>
                <a:latin typeface="Arial MT"/>
                <a:cs typeface="Arial MT"/>
              </a:rPr>
              <a:t>de</a:t>
            </a:r>
            <a:r>
              <a:rPr sz="1190" spc="-33" dirty="0">
                <a:solidFill>
                  <a:srgbClr val="FFFFFF"/>
                </a:solidFill>
                <a:latin typeface="Arial MT"/>
                <a:cs typeface="Arial MT"/>
              </a:rPr>
              <a:t> </a:t>
            </a:r>
            <a:r>
              <a:rPr sz="1190" dirty="0">
                <a:solidFill>
                  <a:srgbClr val="FFFFFF"/>
                </a:solidFill>
                <a:latin typeface="Arial MT"/>
                <a:cs typeface="Arial MT"/>
              </a:rPr>
              <a:t>la</a:t>
            </a:r>
            <a:r>
              <a:rPr sz="1190" spc="-33" dirty="0">
                <a:solidFill>
                  <a:srgbClr val="FFFFFF"/>
                </a:solidFill>
                <a:latin typeface="Arial MT"/>
                <a:cs typeface="Arial MT"/>
              </a:rPr>
              <a:t> </a:t>
            </a:r>
            <a:r>
              <a:rPr sz="1190" spc="-13" dirty="0">
                <a:solidFill>
                  <a:srgbClr val="FFFFFF"/>
                </a:solidFill>
                <a:latin typeface="Arial MT"/>
                <a:cs typeface="Arial MT"/>
              </a:rPr>
              <a:t>investigación</a:t>
            </a:r>
            <a:r>
              <a:rPr sz="1190" spc="-26" dirty="0">
                <a:solidFill>
                  <a:srgbClr val="FFFFFF"/>
                </a:solidFill>
                <a:latin typeface="Arial MT"/>
                <a:cs typeface="Arial MT"/>
              </a:rPr>
              <a:t> </a:t>
            </a:r>
            <a:r>
              <a:rPr sz="1190" dirty="0">
                <a:solidFill>
                  <a:srgbClr val="FFFFFF"/>
                </a:solidFill>
                <a:latin typeface="Arial MT"/>
                <a:cs typeface="Arial MT"/>
              </a:rPr>
              <a:t>lo</a:t>
            </a:r>
            <a:r>
              <a:rPr sz="1190" spc="-33" dirty="0">
                <a:solidFill>
                  <a:srgbClr val="FFFFFF"/>
                </a:solidFill>
                <a:latin typeface="Arial MT"/>
                <a:cs typeface="Arial MT"/>
              </a:rPr>
              <a:t> </a:t>
            </a:r>
            <a:r>
              <a:rPr sz="1190" dirty="0">
                <a:solidFill>
                  <a:srgbClr val="FFFFFF"/>
                </a:solidFill>
                <a:latin typeface="Arial MT"/>
                <a:cs typeface="Arial MT"/>
              </a:rPr>
              <a:t>permita</a:t>
            </a:r>
            <a:r>
              <a:rPr sz="1190" spc="-33" dirty="0">
                <a:solidFill>
                  <a:srgbClr val="FFFFFF"/>
                </a:solidFill>
                <a:latin typeface="Arial MT"/>
                <a:cs typeface="Arial MT"/>
              </a:rPr>
              <a:t> </a:t>
            </a:r>
            <a:r>
              <a:rPr sz="1190" dirty="0">
                <a:solidFill>
                  <a:srgbClr val="FFFFFF"/>
                </a:solidFill>
                <a:latin typeface="Arial MT"/>
                <a:cs typeface="Arial MT"/>
              </a:rPr>
              <a:t>y</a:t>
            </a:r>
            <a:r>
              <a:rPr sz="1190" spc="-33" dirty="0">
                <a:solidFill>
                  <a:srgbClr val="FFFFFF"/>
                </a:solidFill>
                <a:latin typeface="Arial MT"/>
                <a:cs typeface="Arial MT"/>
              </a:rPr>
              <a:t> </a:t>
            </a:r>
            <a:r>
              <a:rPr sz="1190" dirty="0">
                <a:solidFill>
                  <a:srgbClr val="FFFFFF"/>
                </a:solidFill>
                <a:latin typeface="Arial MT"/>
                <a:cs typeface="Arial MT"/>
              </a:rPr>
              <a:t>no</a:t>
            </a:r>
            <a:r>
              <a:rPr sz="1190" spc="-40" dirty="0">
                <a:solidFill>
                  <a:srgbClr val="FFFFFF"/>
                </a:solidFill>
                <a:latin typeface="Arial MT"/>
                <a:cs typeface="Arial MT"/>
              </a:rPr>
              <a:t> </a:t>
            </a:r>
            <a:r>
              <a:rPr sz="1190" dirty="0">
                <a:solidFill>
                  <a:srgbClr val="FFFFFF"/>
                </a:solidFill>
                <a:latin typeface="Arial MT"/>
                <a:cs typeface="Arial MT"/>
              </a:rPr>
              <a:t>se</a:t>
            </a:r>
            <a:r>
              <a:rPr sz="1190" spc="-33" dirty="0">
                <a:solidFill>
                  <a:srgbClr val="FFFFFF"/>
                </a:solidFill>
                <a:latin typeface="Arial MT"/>
                <a:cs typeface="Arial MT"/>
              </a:rPr>
              <a:t> </a:t>
            </a:r>
            <a:r>
              <a:rPr sz="1190" dirty="0">
                <a:solidFill>
                  <a:srgbClr val="FFFFFF"/>
                </a:solidFill>
                <a:latin typeface="Arial MT"/>
                <a:cs typeface="Arial MT"/>
              </a:rPr>
              <a:t>ponga</a:t>
            </a:r>
            <a:r>
              <a:rPr sz="1190" spc="-33" dirty="0">
                <a:solidFill>
                  <a:srgbClr val="FFFFFF"/>
                </a:solidFill>
                <a:latin typeface="Arial MT"/>
                <a:cs typeface="Arial MT"/>
              </a:rPr>
              <a:t> </a:t>
            </a:r>
            <a:r>
              <a:rPr sz="1190" dirty="0">
                <a:solidFill>
                  <a:srgbClr val="FFFFFF"/>
                </a:solidFill>
                <a:latin typeface="Arial MT"/>
                <a:cs typeface="Arial MT"/>
              </a:rPr>
              <a:t>en</a:t>
            </a:r>
            <a:r>
              <a:rPr sz="1190" spc="-33" dirty="0">
                <a:solidFill>
                  <a:srgbClr val="FFFFFF"/>
                </a:solidFill>
                <a:latin typeface="Arial MT"/>
                <a:cs typeface="Arial MT"/>
              </a:rPr>
              <a:t> </a:t>
            </a:r>
            <a:r>
              <a:rPr sz="1190" dirty="0">
                <a:solidFill>
                  <a:srgbClr val="FFFFFF"/>
                </a:solidFill>
                <a:latin typeface="Arial MT"/>
                <a:cs typeface="Arial MT"/>
              </a:rPr>
              <a:t>peligro</a:t>
            </a:r>
            <a:r>
              <a:rPr sz="1190" spc="-26" dirty="0">
                <a:solidFill>
                  <a:srgbClr val="FFFFFF"/>
                </a:solidFill>
                <a:latin typeface="Arial MT"/>
                <a:cs typeface="Arial MT"/>
              </a:rPr>
              <a:t> </a:t>
            </a:r>
            <a:r>
              <a:rPr sz="1190" dirty="0">
                <a:solidFill>
                  <a:srgbClr val="FFFFFF"/>
                </a:solidFill>
                <a:latin typeface="Arial MT"/>
                <a:cs typeface="Arial MT"/>
              </a:rPr>
              <a:t>la</a:t>
            </a:r>
            <a:r>
              <a:rPr sz="1190" spc="-33" dirty="0">
                <a:solidFill>
                  <a:srgbClr val="FFFFFF"/>
                </a:solidFill>
                <a:latin typeface="Arial MT"/>
                <a:cs typeface="Arial MT"/>
              </a:rPr>
              <a:t> </a:t>
            </a:r>
            <a:r>
              <a:rPr sz="1190" dirty="0">
                <a:solidFill>
                  <a:srgbClr val="FFFFFF"/>
                </a:solidFill>
                <a:latin typeface="Arial MT"/>
                <a:cs typeface="Arial MT"/>
              </a:rPr>
              <a:t>vida</a:t>
            </a:r>
            <a:r>
              <a:rPr sz="1190" spc="-33" dirty="0">
                <a:solidFill>
                  <a:srgbClr val="FFFFFF"/>
                </a:solidFill>
                <a:latin typeface="Arial MT"/>
                <a:cs typeface="Arial MT"/>
              </a:rPr>
              <a:t> </a:t>
            </a:r>
            <a:r>
              <a:rPr sz="1190" dirty="0">
                <a:solidFill>
                  <a:srgbClr val="FFFFFF"/>
                </a:solidFill>
                <a:latin typeface="Arial MT"/>
                <a:cs typeface="Arial MT"/>
              </a:rPr>
              <a:t>o</a:t>
            </a:r>
            <a:r>
              <a:rPr sz="1190" spc="-33" dirty="0">
                <a:solidFill>
                  <a:srgbClr val="FFFFFF"/>
                </a:solidFill>
                <a:latin typeface="Arial MT"/>
                <a:cs typeface="Arial MT"/>
              </a:rPr>
              <a:t> </a:t>
            </a:r>
            <a:r>
              <a:rPr sz="1190" spc="-13" dirty="0">
                <a:solidFill>
                  <a:srgbClr val="FFFFFF"/>
                </a:solidFill>
                <a:latin typeface="Arial MT"/>
                <a:cs typeface="Arial MT"/>
              </a:rPr>
              <a:t>integridad </a:t>
            </a:r>
            <a:r>
              <a:rPr sz="1190" dirty="0">
                <a:solidFill>
                  <a:srgbClr val="FFFFFF"/>
                </a:solidFill>
                <a:latin typeface="Arial MT"/>
                <a:cs typeface="Arial MT"/>
              </a:rPr>
              <a:t>de</a:t>
            </a:r>
            <a:r>
              <a:rPr sz="1190" spc="-13" dirty="0">
                <a:solidFill>
                  <a:srgbClr val="FFFFFF"/>
                </a:solidFill>
                <a:latin typeface="Arial MT"/>
                <a:cs typeface="Arial MT"/>
              </a:rPr>
              <a:t> </a:t>
            </a:r>
            <a:r>
              <a:rPr sz="1190" dirty="0">
                <a:solidFill>
                  <a:srgbClr val="FFFFFF"/>
                </a:solidFill>
                <a:latin typeface="Arial MT"/>
                <a:cs typeface="Arial MT"/>
              </a:rPr>
              <a:t>otras</a:t>
            </a:r>
            <a:r>
              <a:rPr sz="1190" spc="-7" dirty="0">
                <a:solidFill>
                  <a:srgbClr val="FFFFFF"/>
                </a:solidFill>
                <a:latin typeface="Arial MT"/>
                <a:cs typeface="Arial MT"/>
              </a:rPr>
              <a:t> </a:t>
            </a:r>
            <a:r>
              <a:rPr sz="1190" spc="-13" dirty="0">
                <a:solidFill>
                  <a:srgbClr val="FFFFFF"/>
                </a:solidFill>
                <a:latin typeface="Arial MT"/>
                <a:cs typeface="Arial MT"/>
              </a:rPr>
              <a:t>personas.</a:t>
            </a:r>
            <a:endParaRPr sz="1190">
              <a:latin typeface="Arial MT"/>
              <a:cs typeface="Arial MT"/>
            </a:endParaRPr>
          </a:p>
          <a:p>
            <a:pPr marL="302186" lvl="1" indent="-146896" algn="just">
              <a:spcBef>
                <a:spcPts val="529"/>
              </a:spcBef>
              <a:buFont typeface="Segoe UI Symbol"/>
              <a:buChar char="◾"/>
              <a:tabLst>
                <a:tab pos="302186" algn="l"/>
              </a:tabLst>
            </a:pPr>
            <a:r>
              <a:rPr sz="1190" dirty="0">
                <a:solidFill>
                  <a:srgbClr val="FFFFFF"/>
                </a:solidFill>
                <a:latin typeface="Arial MT"/>
                <a:cs typeface="Arial MT"/>
              </a:rPr>
              <a:t>Requerir</a:t>
            </a:r>
            <a:r>
              <a:rPr sz="1190" spc="-40" dirty="0">
                <a:solidFill>
                  <a:srgbClr val="FFFFFF"/>
                </a:solidFill>
                <a:latin typeface="Arial MT"/>
                <a:cs typeface="Arial MT"/>
              </a:rPr>
              <a:t> </a:t>
            </a:r>
            <a:r>
              <a:rPr sz="1190" dirty="0">
                <a:solidFill>
                  <a:srgbClr val="FFFFFF"/>
                </a:solidFill>
                <a:latin typeface="Arial MT"/>
                <a:cs typeface="Arial MT"/>
              </a:rPr>
              <a:t>orden</a:t>
            </a:r>
            <a:r>
              <a:rPr sz="1190" spc="-26" dirty="0">
                <a:solidFill>
                  <a:srgbClr val="FFFFFF"/>
                </a:solidFill>
                <a:latin typeface="Arial MT"/>
                <a:cs typeface="Arial MT"/>
              </a:rPr>
              <a:t> </a:t>
            </a:r>
            <a:r>
              <a:rPr sz="1190" dirty="0">
                <a:solidFill>
                  <a:srgbClr val="FFFFFF"/>
                </a:solidFill>
                <a:latin typeface="Arial MT"/>
                <a:cs typeface="Arial MT"/>
              </a:rPr>
              <a:t>judicial</a:t>
            </a:r>
            <a:r>
              <a:rPr sz="1190" spc="-26" dirty="0">
                <a:solidFill>
                  <a:srgbClr val="FFFFFF"/>
                </a:solidFill>
                <a:latin typeface="Arial MT"/>
                <a:cs typeface="Arial MT"/>
              </a:rPr>
              <a:t> </a:t>
            </a:r>
            <a:r>
              <a:rPr sz="1190" dirty="0">
                <a:solidFill>
                  <a:srgbClr val="FFFFFF"/>
                </a:solidFill>
                <a:latin typeface="Arial MT"/>
                <a:cs typeface="Arial MT"/>
              </a:rPr>
              <a:t>si</a:t>
            </a:r>
            <a:r>
              <a:rPr sz="1190" spc="-26" dirty="0">
                <a:solidFill>
                  <a:srgbClr val="FFFFFF"/>
                </a:solidFill>
                <a:latin typeface="Arial MT"/>
                <a:cs typeface="Arial MT"/>
              </a:rPr>
              <a:t> </a:t>
            </a:r>
            <a:r>
              <a:rPr sz="1190" dirty="0">
                <a:solidFill>
                  <a:srgbClr val="FFFFFF"/>
                </a:solidFill>
                <a:latin typeface="Arial MT"/>
                <a:cs typeface="Arial MT"/>
              </a:rPr>
              <a:t>se</a:t>
            </a:r>
            <a:r>
              <a:rPr sz="1190" spc="-20" dirty="0">
                <a:solidFill>
                  <a:srgbClr val="FFFFFF"/>
                </a:solidFill>
                <a:latin typeface="Arial MT"/>
                <a:cs typeface="Arial MT"/>
              </a:rPr>
              <a:t> </a:t>
            </a:r>
            <a:r>
              <a:rPr sz="1190" dirty="0">
                <a:solidFill>
                  <a:srgbClr val="FFFFFF"/>
                </a:solidFill>
                <a:latin typeface="Arial MT"/>
                <a:cs typeface="Arial MT"/>
              </a:rPr>
              <a:t>busca</a:t>
            </a:r>
            <a:r>
              <a:rPr sz="1190" spc="-26" dirty="0">
                <a:solidFill>
                  <a:srgbClr val="FFFFFF"/>
                </a:solidFill>
                <a:latin typeface="Arial MT"/>
                <a:cs typeface="Arial MT"/>
              </a:rPr>
              <a:t> </a:t>
            </a:r>
            <a:r>
              <a:rPr sz="1190" dirty="0">
                <a:solidFill>
                  <a:srgbClr val="FFFFFF"/>
                </a:solidFill>
                <a:latin typeface="Arial MT"/>
                <a:cs typeface="Arial MT"/>
              </a:rPr>
              <a:t>el</a:t>
            </a:r>
            <a:r>
              <a:rPr sz="1190" spc="-26" dirty="0">
                <a:solidFill>
                  <a:srgbClr val="FFFFFF"/>
                </a:solidFill>
                <a:latin typeface="Arial MT"/>
                <a:cs typeface="Arial MT"/>
              </a:rPr>
              <a:t> </a:t>
            </a:r>
            <a:r>
              <a:rPr sz="1190" dirty="0">
                <a:solidFill>
                  <a:srgbClr val="FFFFFF"/>
                </a:solidFill>
                <a:latin typeface="Arial MT"/>
                <a:cs typeface="Arial MT"/>
              </a:rPr>
              <a:t>secreto</a:t>
            </a:r>
            <a:r>
              <a:rPr sz="1190" spc="-26" dirty="0">
                <a:solidFill>
                  <a:srgbClr val="FFFFFF"/>
                </a:solidFill>
                <a:latin typeface="Arial MT"/>
                <a:cs typeface="Arial MT"/>
              </a:rPr>
              <a:t> </a:t>
            </a:r>
            <a:r>
              <a:rPr sz="1190" dirty="0">
                <a:solidFill>
                  <a:srgbClr val="FFFFFF"/>
                </a:solidFill>
                <a:latin typeface="Arial MT"/>
                <a:cs typeface="Arial MT"/>
              </a:rPr>
              <a:t>de</a:t>
            </a:r>
            <a:r>
              <a:rPr sz="1190" spc="-26" dirty="0">
                <a:solidFill>
                  <a:srgbClr val="FFFFFF"/>
                </a:solidFill>
                <a:latin typeface="Arial MT"/>
                <a:cs typeface="Arial MT"/>
              </a:rPr>
              <a:t> </a:t>
            </a:r>
            <a:r>
              <a:rPr sz="1190" dirty="0">
                <a:solidFill>
                  <a:srgbClr val="FFFFFF"/>
                </a:solidFill>
                <a:latin typeface="Arial MT"/>
                <a:cs typeface="Arial MT"/>
              </a:rPr>
              <a:t>ésta</a:t>
            </a:r>
            <a:r>
              <a:rPr sz="1190" spc="-20" dirty="0">
                <a:solidFill>
                  <a:srgbClr val="FFFFFF"/>
                </a:solidFill>
                <a:latin typeface="Arial MT"/>
                <a:cs typeface="Arial MT"/>
              </a:rPr>
              <a:t> </a:t>
            </a:r>
            <a:r>
              <a:rPr sz="1190" spc="-13" dirty="0">
                <a:solidFill>
                  <a:srgbClr val="FFFFFF"/>
                </a:solidFill>
                <a:latin typeface="Arial MT"/>
                <a:cs typeface="Arial MT"/>
              </a:rPr>
              <a:t>medida.</a:t>
            </a:r>
            <a:endParaRPr sz="1190">
              <a:latin typeface="Arial MT"/>
              <a:cs typeface="Arial MT"/>
            </a:endParaRPr>
          </a:p>
        </p:txBody>
      </p:sp>
      <p:sp>
        <p:nvSpPr>
          <p:cNvPr id="12" name="object 12"/>
          <p:cNvSpPr txBox="1"/>
          <p:nvPr/>
        </p:nvSpPr>
        <p:spPr>
          <a:xfrm>
            <a:off x="8407756" y="5518047"/>
            <a:ext cx="1218826" cy="166712"/>
          </a:xfrm>
          <a:prstGeom prst="rect">
            <a:avLst/>
          </a:prstGeom>
        </p:spPr>
        <p:txBody>
          <a:bodyPr vert="horz" wrap="square" lIns="0" tIns="0" rIns="0" bIns="0" rtlCol="0">
            <a:spAutoFit/>
          </a:bodyPr>
          <a:lstStyle/>
          <a:p>
            <a:pPr marL="16788">
              <a:lnSpc>
                <a:spcPts val="1281"/>
              </a:lnSpc>
            </a:pPr>
            <a:r>
              <a:rPr sz="1190" i="1" dirty="0">
                <a:solidFill>
                  <a:srgbClr val="FFFFFF"/>
                </a:solidFill>
                <a:latin typeface="Arial"/>
                <a:cs typeface="Arial"/>
              </a:rPr>
              <a:t>plazos</a:t>
            </a:r>
            <a:r>
              <a:rPr sz="1190" i="1" spc="-7" dirty="0">
                <a:solidFill>
                  <a:srgbClr val="FFFFFF"/>
                </a:solidFill>
                <a:latin typeface="Arial"/>
                <a:cs typeface="Arial"/>
              </a:rPr>
              <a:t> </a:t>
            </a:r>
            <a:r>
              <a:rPr sz="1190" i="1" spc="-13" dirty="0">
                <a:solidFill>
                  <a:srgbClr val="FFFFFF"/>
                </a:solidFill>
                <a:latin typeface="Arial"/>
                <a:cs typeface="Arial"/>
              </a:rPr>
              <a:t>sucesivos.</a:t>
            </a:r>
            <a:endParaRPr sz="1190">
              <a:latin typeface="Arial"/>
              <a:cs typeface="Arial"/>
            </a:endParaRPr>
          </a:p>
        </p:txBody>
      </p:sp>
      <p:sp>
        <p:nvSpPr>
          <p:cNvPr id="14" name="object 14"/>
          <p:cNvSpPr txBox="1">
            <a:spLocks noGrp="1"/>
          </p:cNvSpPr>
          <p:nvPr>
            <p:ph type="sldNum" sz="quarter" idx="7"/>
          </p:nvPr>
        </p:nvSpPr>
        <p:spPr>
          <a:xfrm>
            <a:off x="13669366" y="8489321"/>
            <a:ext cx="3626262" cy="309059"/>
          </a:xfrm>
          <a:prstGeom prst="rect">
            <a:avLst/>
          </a:prstGeom>
        </p:spPr>
        <p:txBody>
          <a:bodyPr vert="horz" wrap="square" lIns="0" tIns="0" rIns="0" bIns="0" rtlCol="0" anchor="ctr">
            <a:spAutoFit/>
          </a:bodyPr>
          <a:lstStyle/>
          <a:p>
            <a:pPr marR="5036" algn="ctr">
              <a:lnSpc>
                <a:spcPts val="1018"/>
              </a:lnSpc>
            </a:pPr>
            <a:fld id="{81D60167-4931-47E6-BA6A-407CBD079E47}" type="slidenum">
              <a:rPr spc="-33" dirty="0"/>
              <a:pPr marR="5036" algn="ctr">
                <a:lnSpc>
                  <a:spcPts val="1018"/>
                </a:lnSpc>
              </a:pPr>
              <a:t>27</a:t>
            </a:fld>
            <a:endParaRPr spc="-33" dirty="0"/>
          </a:p>
          <a:p>
            <a:pPr algn="ctr">
              <a:spcBef>
                <a:spcPts val="297"/>
              </a:spcBef>
            </a:pPr>
            <a:r>
              <a:rPr dirty="0">
                <a:solidFill>
                  <a:srgbClr val="231F20"/>
                </a:solidFill>
              </a:rPr>
              <a:t>Guía</a:t>
            </a:r>
            <a:r>
              <a:rPr spc="-33" dirty="0">
                <a:solidFill>
                  <a:srgbClr val="231F20"/>
                </a:solidFill>
              </a:rPr>
              <a:t> </a:t>
            </a:r>
            <a:r>
              <a:rPr dirty="0">
                <a:solidFill>
                  <a:srgbClr val="231F20"/>
                </a:solidFill>
              </a:rPr>
              <a:t>de</a:t>
            </a:r>
            <a:r>
              <a:rPr spc="-33" dirty="0">
                <a:solidFill>
                  <a:srgbClr val="231F20"/>
                </a:solidFill>
              </a:rPr>
              <a:t> </a:t>
            </a:r>
            <a:r>
              <a:rPr dirty="0">
                <a:solidFill>
                  <a:srgbClr val="231F20"/>
                </a:solidFill>
              </a:rPr>
              <a:t>Actuación</a:t>
            </a:r>
            <a:r>
              <a:rPr spc="-26" dirty="0">
                <a:solidFill>
                  <a:srgbClr val="231F20"/>
                </a:solidFill>
              </a:rPr>
              <a:t> </a:t>
            </a:r>
            <a:r>
              <a:rPr dirty="0">
                <a:solidFill>
                  <a:srgbClr val="231F20"/>
                </a:solidFill>
              </a:rPr>
              <a:t>Fiscal</a:t>
            </a:r>
            <a:r>
              <a:rPr spc="-33" dirty="0">
                <a:solidFill>
                  <a:srgbClr val="231F20"/>
                </a:solidFill>
              </a:rPr>
              <a:t> </a:t>
            </a:r>
            <a:r>
              <a:rPr dirty="0">
                <a:solidFill>
                  <a:srgbClr val="231F20"/>
                </a:solidFill>
              </a:rPr>
              <a:t>en</a:t>
            </a:r>
            <a:r>
              <a:rPr spc="-26" dirty="0">
                <a:solidFill>
                  <a:srgbClr val="231F20"/>
                </a:solidFill>
              </a:rPr>
              <a:t> </a:t>
            </a:r>
            <a:r>
              <a:rPr dirty="0">
                <a:solidFill>
                  <a:srgbClr val="231F20"/>
                </a:solidFill>
              </a:rPr>
              <a:t>el</a:t>
            </a:r>
            <a:r>
              <a:rPr spc="-33" dirty="0">
                <a:solidFill>
                  <a:srgbClr val="231F20"/>
                </a:solidFill>
              </a:rPr>
              <a:t> </a:t>
            </a:r>
            <a:r>
              <a:rPr dirty="0">
                <a:solidFill>
                  <a:srgbClr val="231F20"/>
                </a:solidFill>
              </a:rPr>
              <a:t>Código</a:t>
            </a:r>
            <a:r>
              <a:rPr spc="-26" dirty="0">
                <a:solidFill>
                  <a:srgbClr val="231F20"/>
                </a:solidFill>
              </a:rPr>
              <a:t> </a:t>
            </a:r>
            <a:r>
              <a:rPr dirty="0">
                <a:solidFill>
                  <a:srgbClr val="231F20"/>
                </a:solidFill>
              </a:rPr>
              <a:t>Procesal</a:t>
            </a:r>
            <a:r>
              <a:rPr spc="-33" dirty="0">
                <a:solidFill>
                  <a:srgbClr val="231F20"/>
                </a:solidFill>
              </a:rPr>
              <a:t> </a:t>
            </a:r>
            <a:r>
              <a:rPr spc="-13" dirty="0">
                <a:solidFill>
                  <a:srgbClr val="231F20"/>
                </a:solidFill>
              </a:rPr>
              <a:t>Penal</a:t>
            </a:r>
          </a:p>
        </p:txBody>
      </p:sp>
      <p:sp>
        <p:nvSpPr>
          <p:cNvPr id="8" name="object 8"/>
          <p:cNvSpPr txBox="1"/>
          <p:nvPr/>
        </p:nvSpPr>
        <p:spPr>
          <a:xfrm>
            <a:off x="8186607" y="925620"/>
            <a:ext cx="2379734" cy="1559949"/>
          </a:xfrm>
          <a:prstGeom prst="rect">
            <a:avLst/>
          </a:prstGeom>
          <a:solidFill>
            <a:srgbClr val="6BB640"/>
          </a:solidFill>
        </p:spPr>
        <p:txBody>
          <a:bodyPr vert="horz" wrap="square" lIns="0" tIns="94014" rIns="0" bIns="0" rtlCol="0">
            <a:spAutoFit/>
          </a:bodyPr>
          <a:lstStyle/>
          <a:p>
            <a:pPr marL="290435" marR="280362" algn="ctr">
              <a:spcBef>
                <a:spcPts val="740"/>
              </a:spcBef>
            </a:pPr>
            <a:r>
              <a:rPr sz="1190" i="1" dirty="0">
                <a:solidFill>
                  <a:srgbClr val="FFFFFF"/>
                </a:solidFill>
                <a:latin typeface="Arial"/>
                <a:cs typeface="Arial"/>
              </a:rPr>
              <a:t>El</a:t>
            </a:r>
            <a:r>
              <a:rPr sz="1190" i="1" spc="-7" dirty="0">
                <a:solidFill>
                  <a:srgbClr val="FFFFFF"/>
                </a:solidFill>
                <a:latin typeface="Arial"/>
                <a:cs typeface="Arial"/>
              </a:rPr>
              <a:t> </a:t>
            </a:r>
            <a:r>
              <a:rPr sz="1190" i="1" dirty="0">
                <a:solidFill>
                  <a:srgbClr val="FFFFFF"/>
                </a:solidFill>
                <a:latin typeface="Arial"/>
                <a:cs typeface="Arial"/>
              </a:rPr>
              <a:t>objetivo</a:t>
            </a:r>
            <a:r>
              <a:rPr sz="1190" i="1" spc="-7" dirty="0">
                <a:solidFill>
                  <a:srgbClr val="FFFFFF"/>
                </a:solidFill>
                <a:latin typeface="Arial"/>
                <a:cs typeface="Arial"/>
              </a:rPr>
              <a:t> </a:t>
            </a:r>
            <a:r>
              <a:rPr sz="1190" i="1" dirty="0">
                <a:solidFill>
                  <a:srgbClr val="FFFFFF"/>
                </a:solidFill>
                <a:latin typeface="Arial"/>
                <a:cs typeface="Arial"/>
              </a:rPr>
              <a:t>es</a:t>
            </a:r>
            <a:r>
              <a:rPr sz="1190" i="1" spc="-7" dirty="0">
                <a:solidFill>
                  <a:srgbClr val="FFFFFF"/>
                </a:solidFill>
                <a:latin typeface="Arial"/>
                <a:cs typeface="Arial"/>
              </a:rPr>
              <a:t> </a:t>
            </a:r>
            <a:r>
              <a:rPr sz="1190" i="1" dirty="0">
                <a:solidFill>
                  <a:srgbClr val="FFFFFF"/>
                </a:solidFill>
                <a:latin typeface="Arial"/>
                <a:cs typeface="Arial"/>
              </a:rPr>
              <a:t>intervenir</a:t>
            </a:r>
            <a:r>
              <a:rPr sz="1190" i="1" spc="-7" dirty="0">
                <a:solidFill>
                  <a:srgbClr val="FFFFFF"/>
                </a:solidFill>
                <a:latin typeface="Arial"/>
                <a:cs typeface="Arial"/>
              </a:rPr>
              <a:t> </a:t>
            </a:r>
            <a:r>
              <a:rPr sz="1190" i="1" spc="-66" dirty="0">
                <a:solidFill>
                  <a:srgbClr val="FFFFFF"/>
                </a:solidFill>
                <a:latin typeface="Arial"/>
                <a:cs typeface="Arial"/>
              </a:rPr>
              <a:t>y</a:t>
            </a:r>
            <a:r>
              <a:rPr sz="1190" i="1" dirty="0">
                <a:solidFill>
                  <a:srgbClr val="FFFFFF"/>
                </a:solidFill>
                <a:latin typeface="Arial"/>
                <a:cs typeface="Arial"/>
              </a:rPr>
              <a:t> grabar</a:t>
            </a:r>
            <a:r>
              <a:rPr sz="1190" i="1" spc="-20" dirty="0">
                <a:solidFill>
                  <a:srgbClr val="FFFFFF"/>
                </a:solidFill>
                <a:latin typeface="Arial"/>
                <a:cs typeface="Arial"/>
              </a:rPr>
              <a:t> </a:t>
            </a:r>
            <a:r>
              <a:rPr sz="1190" i="1" dirty="0">
                <a:solidFill>
                  <a:srgbClr val="FFFFFF"/>
                </a:solidFill>
                <a:latin typeface="Arial"/>
                <a:cs typeface="Arial"/>
              </a:rPr>
              <a:t>las</a:t>
            </a:r>
            <a:r>
              <a:rPr sz="1190" i="1" spc="-7" dirty="0">
                <a:solidFill>
                  <a:srgbClr val="FFFFFF"/>
                </a:solidFill>
                <a:latin typeface="Arial"/>
                <a:cs typeface="Arial"/>
              </a:rPr>
              <a:t> </a:t>
            </a:r>
            <a:r>
              <a:rPr sz="1190" i="1" spc="-13" dirty="0">
                <a:solidFill>
                  <a:srgbClr val="FFFFFF"/>
                </a:solidFill>
                <a:latin typeface="Arial"/>
                <a:cs typeface="Arial"/>
              </a:rPr>
              <a:t>comunicaciones </a:t>
            </a:r>
            <a:r>
              <a:rPr sz="1190" i="1" dirty="0">
                <a:solidFill>
                  <a:srgbClr val="FFFFFF"/>
                </a:solidFill>
                <a:latin typeface="Arial"/>
                <a:cs typeface="Arial"/>
              </a:rPr>
              <a:t>del</a:t>
            </a:r>
            <a:r>
              <a:rPr sz="1190" i="1" spc="-20" dirty="0">
                <a:solidFill>
                  <a:srgbClr val="FFFFFF"/>
                </a:solidFill>
                <a:latin typeface="Arial"/>
                <a:cs typeface="Arial"/>
              </a:rPr>
              <a:t> </a:t>
            </a:r>
            <a:r>
              <a:rPr sz="1190" i="1" dirty="0">
                <a:solidFill>
                  <a:srgbClr val="FFFFFF"/>
                </a:solidFill>
                <a:latin typeface="Arial"/>
                <a:cs typeface="Arial"/>
              </a:rPr>
              <a:t>investigado</a:t>
            </a:r>
            <a:r>
              <a:rPr sz="1190" i="1" spc="-7" dirty="0">
                <a:solidFill>
                  <a:srgbClr val="FFFFFF"/>
                </a:solidFill>
                <a:latin typeface="Arial"/>
                <a:cs typeface="Arial"/>
              </a:rPr>
              <a:t> </a:t>
            </a:r>
            <a:r>
              <a:rPr sz="1190" i="1" dirty="0">
                <a:solidFill>
                  <a:srgbClr val="FFFFFF"/>
                </a:solidFill>
                <a:latin typeface="Arial"/>
                <a:cs typeface="Arial"/>
              </a:rPr>
              <a:t>o</a:t>
            </a:r>
            <a:r>
              <a:rPr sz="1190" i="1" spc="-7" dirty="0">
                <a:solidFill>
                  <a:srgbClr val="FFFFFF"/>
                </a:solidFill>
                <a:latin typeface="Arial"/>
                <a:cs typeface="Arial"/>
              </a:rPr>
              <a:t> </a:t>
            </a:r>
            <a:r>
              <a:rPr sz="1190" i="1" spc="-13" dirty="0">
                <a:solidFill>
                  <a:srgbClr val="FFFFFF"/>
                </a:solidFill>
                <a:latin typeface="Arial"/>
                <a:cs typeface="Arial"/>
              </a:rPr>
              <a:t>tercero,</a:t>
            </a:r>
            <a:endParaRPr sz="1190">
              <a:latin typeface="Arial"/>
              <a:cs typeface="Arial"/>
            </a:endParaRPr>
          </a:p>
          <a:p>
            <a:pPr marL="155290" marR="144378" algn="ctr"/>
            <a:r>
              <a:rPr sz="1190" i="1" dirty="0">
                <a:solidFill>
                  <a:srgbClr val="FFFFFF"/>
                </a:solidFill>
                <a:latin typeface="Arial"/>
                <a:cs typeface="Arial"/>
              </a:rPr>
              <a:t>relacionado</a:t>
            </a:r>
            <a:r>
              <a:rPr sz="1190" i="1" spc="-20" dirty="0">
                <a:solidFill>
                  <a:srgbClr val="FFFFFF"/>
                </a:solidFill>
                <a:latin typeface="Arial"/>
                <a:cs typeface="Arial"/>
              </a:rPr>
              <a:t> </a:t>
            </a:r>
            <a:r>
              <a:rPr sz="1190" i="1" dirty="0">
                <a:solidFill>
                  <a:srgbClr val="FFFFFF"/>
                </a:solidFill>
                <a:latin typeface="Arial"/>
                <a:cs typeface="Arial"/>
              </a:rPr>
              <a:t>a</a:t>
            </a:r>
            <a:r>
              <a:rPr sz="1190" i="1" spc="-7" dirty="0">
                <a:solidFill>
                  <a:srgbClr val="FFFFFF"/>
                </a:solidFill>
                <a:latin typeface="Arial"/>
                <a:cs typeface="Arial"/>
              </a:rPr>
              <a:t> </a:t>
            </a:r>
            <a:r>
              <a:rPr sz="1190" i="1" dirty="0">
                <a:solidFill>
                  <a:srgbClr val="FFFFFF"/>
                </a:solidFill>
                <a:latin typeface="Arial"/>
                <a:cs typeface="Arial"/>
              </a:rPr>
              <a:t>un</a:t>
            </a:r>
            <a:r>
              <a:rPr sz="1190" i="1" spc="-7" dirty="0">
                <a:solidFill>
                  <a:srgbClr val="FFFFFF"/>
                </a:solidFill>
                <a:latin typeface="Arial"/>
                <a:cs typeface="Arial"/>
              </a:rPr>
              <a:t> </a:t>
            </a:r>
            <a:r>
              <a:rPr sz="1190" i="1" dirty="0">
                <a:solidFill>
                  <a:srgbClr val="FFFFFF"/>
                </a:solidFill>
                <a:latin typeface="Arial"/>
                <a:cs typeface="Arial"/>
              </a:rPr>
              <a:t>delito</a:t>
            </a:r>
            <a:r>
              <a:rPr sz="1190" i="1" spc="-7" dirty="0">
                <a:solidFill>
                  <a:srgbClr val="FFFFFF"/>
                </a:solidFill>
                <a:latin typeface="Arial"/>
                <a:cs typeface="Arial"/>
              </a:rPr>
              <a:t> </a:t>
            </a:r>
            <a:r>
              <a:rPr sz="1190" i="1" spc="-13" dirty="0">
                <a:solidFill>
                  <a:srgbClr val="FFFFFF"/>
                </a:solidFill>
                <a:latin typeface="Arial"/>
                <a:cs typeface="Arial"/>
              </a:rPr>
              <a:t>penado </a:t>
            </a:r>
            <a:r>
              <a:rPr sz="1190" i="1" dirty="0">
                <a:solidFill>
                  <a:srgbClr val="FFFFFF"/>
                </a:solidFill>
                <a:latin typeface="Arial"/>
                <a:cs typeface="Arial"/>
              </a:rPr>
              <a:t>mayor</a:t>
            </a:r>
            <a:r>
              <a:rPr sz="1190" i="1" spc="-7" dirty="0">
                <a:solidFill>
                  <a:srgbClr val="FFFFFF"/>
                </a:solidFill>
                <a:latin typeface="Arial"/>
                <a:cs typeface="Arial"/>
              </a:rPr>
              <a:t> </a:t>
            </a:r>
            <a:r>
              <a:rPr sz="1190" i="1" dirty="0">
                <a:solidFill>
                  <a:srgbClr val="FFFFFF"/>
                </a:solidFill>
                <a:latin typeface="Arial"/>
                <a:cs typeface="Arial"/>
              </a:rPr>
              <a:t>a</a:t>
            </a:r>
            <a:r>
              <a:rPr sz="1190" i="1" spc="-7" dirty="0">
                <a:solidFill>
                  <a:srgbClr val="FFFFFF"/>
                </a:solidFill>
                <a:latin typeface="Arial"/>
                <a:cs typeface="Arial"/>
              </a:rPr>
              <a:t> </a:t>
            </a:r>
            <a:r>
              <a:rPr sz="1190" i="1" dirty="0">
                <a:solidFill>
                  <a:srgbClr val="FFFFFF"/>
                </a:solidFill>
                <a:latin typeface="Arial"/>
                <a:cs typeface="Arial"/>
              </a:rPr>
              <a:t>cuatro</a:t>
            </a:r>
            <a:r>
              <a:rPr sz="1190" i="1" spc="-7" dirty="0">
                <a:solidFill>
                  <a:srgbClr val="FFFFFF"/>
                </a:solidFill>
                <a:latin typeface="Arial"/>
                <a:cs typeface="Arial"/>
              </a:rPr>
              <a:t> </a:t>
            </a:r>
            <a:r>
              <a:rPr sz="1190" i="1" dirty="0">
                <a:solidFill>
                  <a:srgbClr val="FFFFFF"/>
                </a:solidFill>
                <a:latin typeface="Arial"/>
                <a:cs typeface="Arial"/>
              </a:rPr>
              <a:t>años</a:t>
            </a:r>
            <a:r>
              <a:rPr sz="1190" i="1" spc="-7" dirty="0">
                <a:solidFill>
                  <a:srgbClr val="FFFFFF"/>
                </a:solidFill>
                <a:latin typeface="Arial"/>
                <a:cs typeface="Arial"/>
              </a:rPr>
              <a:t> </a:t>
            </a:r>
            <a:r>
              <a:rPr sz="1190" i="1" spc="-33" dirty="0">
                <a:solidFill>
                  <a:srgbClr val="FFFFFF"/>
                </a:solidFill>
                <a:latin typeface="Arial"/>
                <a:cs typeface="Arial"/>
              </a:rPr>
              <a:t>de </a:t>
            </a:r>
            <a:r>
              <a:rPr sz="1190" i="1" dirty="0">
                <a:solidFill>
                  <a:srgbClr val="FFFFFF"/>
                </a:solidFill>
                <a:latin typeface="Arial"/>
                <a:cs typeface="Arial"/>
              </a:rPr>
              <a:t>privación</a:t>
            </a:r>
            <a:r>
              <a:rPr sz="1190" i="1" spc="-26" dirty="0">
                <a:solidFill>
                  <a:srgbClr val="FFFFFF"/>
                </a:solidFill>
                <a:latin typeface="Arial"/>
                <a:cs typeface="Arial"/>
              </a:rPr>
              <a:t> </a:t>
            </a:r>
            <a:r>
              <a:rPr sz="1190" i="1" dirty="0">
                <a:solidFill>
                  <a:srgbClr val="FFFFFF"/>
                </a:solidFill>
                <a:latin typeface="Arial"/>
                <a:cs typeface="Arial"/>
              </a:rPr>
              <a:t>de</a:t>
            </a:r>
            <a:r>
              <a:rPr sz="1190" i="1" spc="-26" dirty="0">
                <a:solidFill>
                  <a:srgbClr val="FFFFFF"/>
                </a:solidFill>
                <a:latin typeface="Arial"/>
                <a:cs typeface="Arial"/>
              </a:rPr>
              <a:t> </a:t>
            </a:r>
            <a:r>
              <a:rPr sz="1190" i="1" dirty="0">
                <a:solidFill>
                  <a:srgbClr val="FFFFFF"/>
                </a:solidFill>
                <a:latin typeface="Arial"/>
                <a:cs typeface="Arial"/>
              </a:rPr>
              <a:t>libertad,</a:t>
            </a:r>
            <a:r>
              <a:rPr sz="1190" i="1" spc="-20" dirty="0">
                <a:solidFill>
                  <a:srgbClr val="FFFFFF"/>
                </a:solidFill>
                <a:latin typeface="Arial"/>
                <a:cs typeface="Arial"/>
              </a:rPr>
              <a:t> </a:t>
            </a:r>
            <a:r>
              <a:rPr sz="1190" i="1" spc="-13" dirty="0">
                <a:solidFill>
                  <a:srgbClr val="FFFFFF"/>
                </a:solidFill>
                <a:latin typeface="Arial"/>
                <a:cs typeface="Arial"/>
              </a:rPr>
              <a:t>siempre </a:t>
            </a:r>
            <a:r>
              <a:rPr sz="1190" i="1" dirty="0">
                <a:solidFill>
                  <a:srgbClr val="FFFFFF"/>
                </a:solidFill>
                <a:latin typeface="Arial"/>
                <a:cs typeface="Arial"/>
              </a:rPr>
              <a:t>que</a:t>
            </a:r>
            <a:r>
              <a:rPr sz="1190" i="1" spc="-7" dirty="0">
                <a:solidFill>
                  <a:srgbClr val="FFFFFF"/>
                </a:solidFill>
                <a:latin typeface="Arial"/>
                <a:cs typeface="Arial"/>
              </a:rPr>
              <a:t> </a:t>
            </a:r>
            <a:r>
              <a:rPr sz="1190" i="1" dirty="0">
                <a:solidFill>
                  <a:srgbClr val="FFFFFF"/>
                </a:solidFill>
                <a:latin typeface="Arial"/>
                <a:cs typeface="Arial"/>
              </a:rPr>
              <a:t>la</a:t>
            </a:r>
            <a:r>
              <a:rPr sz="1190" i="1" spc="-7" dirty="0">
                <a:solidFill>
                  <a:srgbClr val="FFFFFF"/>
                </a:solidFill>
                <a:latin typeface="Arial"/>
                <a:cs typeface="Arial"/>
              </a:rPr>
              <a:t> </a:t>
            </a:r>
            <a:r>
              <a:rPr sz="1190" i="1" dirty="0">
                <a:solidFill>
                  <a:srgbClr val="FFFFFF"/>
                </a:solidFill>
                <a:latin typeface="Arial"/>
                <a:cs typeface="Arial"/>
              </a:rPr>
              <a:t>intervención</a:t>
            </a:r>
            <a:r>
              <a:rPr sz="1190" i="1" spc="-7" dirty="0">
                <a:solidFill>
                  <a:srgbClr val="FFFFFF"/>
                </a:solidFill>
                <a:latin typeface="Arial"/>
                <a:cs typeface="Arial"/>
              </a:rPr>
              <a:t> </a:t>
            </a:r>
            <a:r>
              <a:rPr sz="1190" i="1" spc="-33" dirty="0">
                <a:solidFill>
                  <a:srgbClr val="FFFFFF"/>
                </a:solidFill>
                <a:latin typeface="Arial"/>
                <a:cs typeface="Arial"/>
              </a:rPr>
              <a:t>sea </a:t>
            </a:r>
            <a:r>
              <a:rPr sz="1190" i="1" dirty="0">
                <a:solidFill>
                  <a:srgbClr val="FFFFFF"/>
                </a:solidFill>
                <a:latin typeface="Arial"/>
                <a:cs typeface="Arial"/>
              </a:rPr>
              <a:t>absolutamente</a:t>
            </a:r>
            <a:r>
              <a:rPr sz="1190" i="1" spc="-7" dirty="0">
                <a:solidFill>
                  <a:srgbClr val="FFFFFF"/>
                </a:solidFill>
                <a:latin typeface="Arial"/>
                <a:cs typeface="Arial"/>
              </a:rPr>
              <a:t> </a:t>
            </a:r>
            <a:r>
              <a:rPr sz="1190" i="1" spc="-13" dirty="0">
                <a:solidFill>
                  <a:srgbClr val="FFFFFF"/>
                </a:solidFill>
                <a:latin typeface="Arial"/>
                <a:cs typeface="Arial"/>
              </a:rPr>
              <a:t>necesaria.</a:t>
            </a:r>
            <a:endParaRPr sz="1190">
              <a:latin typeface="Arial"/>
              <a:cs typeface="Arial"/>
            </a:endParaRPr>
          </a:p>
        </p:txBody>
      </p:sp>
      <p:sp>
        <p:nvSpPr>
          <p:cNvPr id="9" name="object 9"/>
          <p:cNvSpPr txBox="1"/>
          <p:nvPr/>
        </p:nvSpPr>
        <p:spPr>
          <a:xfrm>
            <a:off x="8186607" y="2979041"/>
            <a:ext cx="2379734" cy="2545087"/>
          </a:xfrm>
          <a:prstGeom prst="rect">
            <a:avLst/>
          </a:prstGeom>
          <a:solidFill>
            <a:srgbClr val="00A4D2"/>
          </a:solidFill>
        </p:spPr>
        <p:txBody>
          <a:bodyPr vert="horz" wrap="square" lIns="0" tIns="162845" rIns="0" bIns="0" rtlCol="0">
            <a:spAutoFit/>
          </a:bodyPr>
          <a:lstStyle/>
          <a:p>
            <a:pPr marL="237552" marR="84780" indent="-145217" algn="just">
              <a:spcBef>
                <a:spcPts val="1281"/>
              </a:spcBef>
              <a:buFont typeface="Segoe UI Symbol"/>
              <a:buChar char="⚫"/>
              <a:tabLst>
                <a:tab pos="237552" algn="l"/>
              </a:tabLst>
            </a:pPr>
            <a:r>
              <a:rPr sz="1190" i="1" dirty="0">
                <a:solidFill>
                  <a:srgbClr val="FFFFFF"/>
                </a:solidFill>
                <a:latin typeface="Arial"/>
                <a:cs typeface="Arial"/>
              </a:rPr>
              <a:t>Las</a:t>
            </a:r>
            <a:r>
              <a:rPr sz="1190" i="1" spc="7" dirty="0">
                <a:solidFill>
                  <a:srgbClr val="FFFFFF"/>
                </a:solidFill>
                <a:latin typeface="Arial"/>
                <a:cs typeface="Arial"/>
              </a:rPr>
              <a:t> </a:t>
            </a:r>
            <a:r>
              <a:rPr sz="1190" i="1" dirty="0">
                <a:solidFill>
                  <a:srgbClr val="FFFFFF"/>
                </a:solidFill>
                <a:latin typeface="Arial"/>
                <a:cs typeface="Arial"/>
              </a:rPr>
              <a:t>empresas</a:t>
            </a:r>
            <a:r>
              <a:rPr sz="1190" i="1" spc="7" dirty="0">
                <a:solidFill>
                  <a:srgbClr val="FFFFFF"/>
                </a:solidFill>
                <a:latin typeface="Arial"/>
                <a:cs typeface="Arial"/>
              </a:rPr>
              <a:t> </a:t>
            </a:r>
            <a:r>
              <a:rPr sz="1190" i="1" dirty="0">
                <a:solidFill>
                  <a:srgbClr val="FFFFFF"/>
                </a:solidFill>
                <a:latin typeface="Arial"/>
                <a:cs typeface="Arial"/>
              </a:rPr>
              <a:t>telefónicas</a:t>
            </a:r>
            <a:r>
              <a:rPr sz="1190" i="1" spc="7" dirty="0">
                <a:solidFill>
                  <a:srgbClr val="FFFFFF"/>
                </a:solidFill>
                <a:latin typeface="Arial"/>
                <a:cs typeface="Arial"/>
              </a:rPr>
              <a:t> </a:t>
            </a:r>
            <a:r>
              <a:rPr sz="1190" i="1" dirty="0">
                <a:solidFill>
                  <a:srgbClr val="FFFFFF"/>
                </a:solidFill>
                <a:latin typeface="Arial"/>
                <a:cs typeface="Arial"/>
              </a:rPr>
              <a:t>y</a:t>
            </a:r>
            <a:r>
              <a:rPr sz="1190" i="1" spc="7" dirty="0">
                <a:solidFill>
                  <a:srgbClr val="FFFFFF"/>
                </a:solidFill>
                <a:latin typeface="Arial"/>
                <a:cs typeface="Arial"/>
              </a:rPr>
              <a:t> </a:t>
            </a:r>
            <a:r>
              <a:rPr sz="1190" i="1" spc="-33" dirty="0">
                <a:solidFill>
                  <a:srgbClr val="FFFFFF"/>
                </a:solidFill>
                <a:latin typeface="Arial"/>
                <a:cs typeface="Arial"/>
              </a:rPr>
              <a:t>de </a:t>
            </a:r>
            <a:r>
              <a:rPr sz="1190" i="1" dirty="0">
                <a:solidFill>
                  <a:srgbClr val="FFFFFF"/>
                </a:solidFill>
                <a:latin typeface="Arial"/>
                <a:cs typeface="Arial"/>
              </a:rPr>
              <a:t>telecomunicaciones,</a:t>
            </a:r>
            <a:r>
              <a:rPr sz="1190" i="1" spc="615" dirty="0">
                <a:solidFill>
                  <a:srgbClr val="FFFFFF"/>
                </a:solidFill>
                <a:latin typeface="Arial"/>
                <a:cs typeface="Arial"/>
              </a:rPr>
              <a:t>  </a:t>
            </a:r>
            <a:r>
              <a:rPr sz="1190" i="1" spc="-13" dirty="0">
                <a:solidFill>
                  <a:srgbClr val="FFFFFF"/>
                </a:solidFill>
                <a:latin typeface="Arial"/>
                <a:cs typeface="Arial"/>
              </a:rPr>
              <a:t>deben </a:t>
            </a:r>
            <a:r>
              <a:rPr sz="1190" i="1" dirty="0">
                <a:solidFill>
                  <a:srgbClr val="FFFFFF"/>
                </a:solidFill>
                <a:latin typeface="Arial"/>
                <a:cs typeface="Arial"/>
              </a:rPr>
              <a:t>posibilitar</a:t>
            </a:r>
            <a:r>
              <a:rPr sz="1190" i="1" spc="502" dirty="0">
                <a:solidFill>
                  <a:srgbClr val="FFFFFF"/>
                </a:solidFill>
                <a:latin typeface="Arial"/>
                <a:cs typeface="Arial"/>
              </a:rPr>
              <a:t>  </a:t>
            </a:r>
            <a:r>
              <a:rPr sz="1190" i="1" dirty="0">
                <a:solidFill>
                  <a:srgbClr val="FFFFFF"/>
                </a:solidFill>
                <a:latin typeface="Arial"/>
                <a:cs typeface="Arial"/>
              </a:rPr>
              <a:t>la</a:t>
            </a:r>
            <a:r>
              <a:rPr sz="1190" i="1" spc="522" dirty="0">
                <a:solidFill>
                  <a:srgbClr val="FFFFFF"/>
                </a:solidFill>
                <a:latin typeface="Arial"/>
                <a:cs typeface="Arial"/>
              </a:rPr>
              <a:t>  </a:t>
            </a:r>
            <a:r>
              <a:rPr sz="1190" i="1" spc="-13" dirty="0">
                <a:solidFill>
                  <a:srgbClr val="FFFFFF"/>
                </a:solidFill>
                <a:latin typeface="Arial"/>
                <a:cs typeface="Arial"/>
              </a:rPr>
              <a:t>intervención, </a:t>
            </a:r>
            <a:r>
              <a:rPr sz="1190" i="1" dirty="0">
                <a:solidFill>
                  <a:srgbClr val="FFFFFF"/>
                </a:solidFill>
                <a:latin typeface="Arial"/>
                <a:cs typeface="Arial"/>
              </a:rPr>
              <a:t>grabación</a:t>
            </a:r>
            <a:r>
              <a:rPr sz="1190" i="1" spc="601" dirty="0">
                <a:solidFill>
                  <a:srgbClr val="FFFFFF"/>
                </a:solidFill>
                <a:latin typeface="Arial"/>
                <a:cs typeface="Arial"/>
              </a:rPr>
              <a:t> </a:t>
            </a:r>
            <a:r>
              <a:rPr sz="1190" i="1" dirty="0">
                <a:solidFill>
                  <a:srgbClr val="FFFFFF"/>
                </a:solidFill>
                <a:latin typeface="Arial"/>
                <a:cs typeface="Arial"/>
              </a:rPr>
              <a:t>o</a:t>
            </a:r>
            <a:r>
              <a:rPr sz="1190" i="1" spc="601" dirty="0">
                <a:solidFill>
                  <a:srgbClr val="FFFFFF"/>
                </a:solidFill>
                <a:latin typeface="Arial"/>
                <a:cs typeface="Arial"/>
              </a:rPr>
              <a:t> </a:t>
            </a:r>
            <a:r>
              <a:rPr sz="1190" i="1" dirty="0">
                <a:solidFill>
                  <a:srgbClr val="FFFFFF"/>
                </a:solidFill>
                <a:latin typeface="Arial"/>
                <a:cs typeface="Arial"/>
              </a:rPr>
              <a:t>registro</a:t>
            </a:r>
            <a:r>
              <a:rPr sz="1190" i="1" spc="601" dirty="0">
                <a:solidFill>
                  <a:srgbClr val="FFFFFF"/>
                </a:solidFill>
                <a:latin typeface="Arial"/>
                <a:cs typeface="Arial"/>
              </a:rPr>
              <a:t> </a:t>
            </a:r>
            <a:r>
              <a:rPr sz="1190" i="1" dirty="0">
                <a:solidFill>
                  <a:srgbClr val="FFFFFF"/>
                </a:solidFill>
                <a:latin typeface="Arial"/>
                <a:cs typeface="Arial"/>
              </a:rPr>
              <a:t>a</a:t>
            </a:r>
            <a:r>
              <a:rPr sz="1190" i="1" spc="601" dirty="0">
                <a:solidFill>
                  <a:srgbClr val="FFFFFF"/>
                </a:solidFill>
                <a:latin typeface="Arial"/>
                <a:cs typeface="Arial"/>
              </a:rPr>
              <a:t> </a:t>
            </a:r>
            <a:r>
              <a:rPr sz="1190" i="1" spc="-33" dirty="0">
                <a:solidFill>
                  <a:srgbClr val="FFFFFF"/>
                </a:solidFill>
                <a:latin typeface="Arial"/>
                <a:cs typeface="Arial"/>
              </a:rPr>
              <a:t>sus </a:t>
            </a:r>
            <a:r>
              <a:rPr sz="1190" i="1" dirty="0">
                <a:solidFill>
                  <a:srgbClr val="FFFFFF"/>
                </a:solidFill>
                <a:latin typeface="Arial"/>
                <a:cs typeface="Arial"/>
              </a:rPr>
              <a:t>encargados</a:t>
            </a:r>
            <a:r>
              <a:rPr sz="1190" i="1" spc="615" dirty="0">
                <a:solidFill>
                  <a:srgbClr val="FFFFFF"/>
                </a:solidFill>
                <a:latin typeface="Arial"/>
                <a:cs typeface="Arial"/>
              </a:rPr>
              <a:t>  </a:t>
            </a:r>
            <a:r>
              <a:rPr sz="1190" i="1" dirty="0">
                <a:solidFill>
                  <a:srgbClr val="FFFFFF"/>
                </a:solidFill>
                <a:latin typeface="Arial"/>
                <a:cs typeface="Arial"/>
              </a:rPr>
              <a:t>y</a:t>
            </a:r>
            <a:r>
              <a:rPr sz="1190" i="1" spc="621" dirty="0">
                <a:solidFill>
                  <a:srgbClr val="FFFFFF"/>
                </a:solidFill>
                <a:latin typeface="Arial"/>
                <a:cs typeface="Arial"/>
              </a:rPr>
              <a:t>  </a:t>
            </a:r>
            <a:r>
              <a:rPr sz="1190" i="1" spc="-13" dirty="0">
                <a:solidFill>
                  <a:srgbClr val="FFFFFF"/>
                </a:solidFill>
                <a:latin typeface="Arial"/>
                <a:cs typeface="Arial"/>
              </a:rPr>
              <a:t>servidores </a:t>
            </a:r>
            <a:r>
              <a:rPr sz="1190" i="1" dirty="0">
                <a:solidFill>
                  <a:srgbClr val="FFFFFF"/>
                </a:solidFill>
                <a:latin typeface="Arial"/>
                <a:cs typeface="Arial"/>
              </a:rPr>
              <a:t>quienes</a:t>
            </a:r>
            <a:r>
              <a:rPr sz="1190" i="1" spc="231" dirty="0">
                <a:solidFill>
                  <a:srgbClr val="FFFFFF"/>
                </a:solidFill>
                <a:latin typeface="Arial"/>
                <a:cs typeface="Arial"/>
              </a:rPr>
              <a:t>  </a:t>
            </a:r>
            <a:r>
              <a:rPr sz="1190" i="1" dirty="0">
                <a:solidFill>
                  <a:srgbClr val="FFFFFF"/>
                </a:solidFill>
                <a:latin typeface="Arial"/>
                <a:cs typeface="Arial"/>
              </a:rPr>
              <a:t>guardarán</a:t>
            </a:r>
            <a:r>
              <a:rPr sz="1190" i="1" spc="238" dirty="0">
                <a:solidFill>
                  <a:srgbClr val="FFFFFF"/>
                </a:solidFill>
                <a:latin typeface="Arial"/>
                <a:cs typeface="Arial"/>
              </a:rPr>
              <a:t>  </a:t>
            </a:r>
            <a:r>
              <a:rPr sz="1190" i="1" spc="-13" dirty="0">
                <a:solidFill>
                  <a:srgbClr val="FFFFFF"/>
                </a:solidFill>
                <a:latin typeface="Arial"/>
                <a:cs typeface="Arial"/>
              </a:rPr>
              <a:t>secreto, </a:t>
            </a:r>
            <a:r>
              <a:rPr sz="1190" i="1" dirty="0">
                <a:solidFill>
                  <a:srgbClr val="FFFFFF"/>
                </a:solidFill>
                <a:latin typeface="Arial"/>
                <a:cs typeface="Arial"/>
              </a:rPr>
              <a:t>salvo</a:t>
            </a:r>
            <a:r>
              <a:rPr sz="1190" i="1" spc="344" dirty="0">
                <a:solidFill>
                  <a:srgbClr val="FFFFFF"/>
                </a:solidFill>
                <a:latin typeface="Arial"/>
                <a:cs typeface="Arial"/>
              </a:rPr>
              <a:t>  </a:t>
            </a:r>
            <a:r>
              <a:rPr sz="1190" i="1" dirty="0">
                <a:solidFill>
                  <a:srgbClr val="FFFFFF"/>
                </a:solidFill>
                <a:latin typeface="Arial"/>
                <a:cs typeface="Arial"/>
              </a:rPr>
              <a:t>sean</a:t>
            </a:r>
            <a:r>
              <a:rPr sz="1190" i="1" spc="350" dirty="0">
                <a:solidFill>
                  <a:srgbClr val="FFFFFF"/>
                </a:solidFill>
                <a:latin typeface="Arial"/>
                <a:cs typeface="Arial"/>
              </a:rPr>
              <a:t>  </a:t>
            </a:r>
            <a:r>
              <a:rPr sz="1190" i="1" dirty="0">
                <a:solidFill>
                  <a:srgbClr val="FFFFFF"/>
                </a:solidFill>
                <a:latin typeface="Arial"/>
                <a:cs typeface="Arial"/>
              </a:rPr>
              <a:t>citados</a:t>
            </a:r>
            <a:r>
              <a:rPr sz="1190" i="1" spc="344" dirty="0">
                <a:solidFill>
                  <a:srgbClr val="FFFFFF"/>
                </a:solidFill>
                <a:latin typeface="Arial"/>
                <a:cs typeface="Arial"/>
              </a:rPr>
              <a:t>  </a:t>
            </a:r>
            <a:r>
              <a:rPr sz="1190" i="1" spc="-26" dirty="0">
                <a:solidFill>
                  <a:srgbClr val="FFFFFF"/>
                </a:solidFill>
                <a:latin typeface="Arial"/>
                <a:cs typeface="Arial"/>
              </a:rPr>
              <a:t>como </a:t>
            </a:r>
            <a:r>
              <a:rPr sz="1190" i="1" spc="-13" dirty="0">
                <a:solidFill>
                  <a:srgbClr val="FFFFFF"/>
                </a:solidFill>
                <a:latin typeface="Arial"/>
                <a:cs typeface="Arial"/>
              </a:rPr>
              <a:t>testigos.</a:t>
            </a:r>
            <a:endParaRPr sz="1190">
              <a:latin typeface="Arial"/>
              <a:cs typeface="Arial"/>
            </a:endParaRPr>
          </a:p>
          <a:p>
            <a:pPr marL="237552" marR="84780" indent="-145217" algn="just">
              <a:buFont typeface="Segoe UI Symbol"/>
              <a:buChar char="⚫"/>
              <a:tabLst>
                <a:tab pos="237552" algn="l"/>
              </a:tabLst>
            </a:pPr>
            <a:r>
              <a:rPr sz="1190" i="1" dirty="0">
                <a:solidFill>
                  <a:srgbClr val="FFFFFF"/>
                </a:solidFill>
                <a:latin typeface="Arial"/>
                <a:cs typeface="Arial"/>
              </a:rPr>
              <a:t>La</a:t>
            </a:r>
            <a:r>
              <a:rPr sz="1190" i="1" spc="654" dirty="0">
                <a:solidFill>
                  <a:srgbClr val="FFFFFF"/>
                </a:solidFill>
                <a:latin typeface="Arial"/>
                <a:cs typeface="Arial"/>
              </a:rPr>
              <a:t>  </a:t>
            </a:r>
            <a:r>
              <a:rPr sz="1190" i="1" dirty="0">
                <a:solidFill>
                  <a:srgbClr val="FFFFFF"/>
                </a:solidFill>
                <a:latin typeface="Arial"/>
                <a:cs typeface="Arial"/>
              </a:rPr>
              <a:t>medida</a:t>
            </a:r>
            <a:r>
              <a:rPr sz="1190" i="1" spc="654" dirty="0">
                <a:solidFill>
                  <a:srgbClr val="FFFFFF"/>
                </a:solidFill>
                <a:latin typeface="Arial"/>
                <a:cs typeface="Arial"/>
              </a:rPr>
              <a:t>  </a:t>
            </a:r>
            <a:r>
              <a:rPr sz="1190" i="1" dirty="0">
                <a:solidFill>
                  <a:srgbClr val="FFFFFF"/>
                </a:solidFill>
                <a:latin typeface="Arial"/>
                <a:cs typeface="Arial"/>
              </a:rPr>
              <a:t>puede</a:t>
            </a:r>
            <a:r>
              <a:rPr sz="1190" i="1" spc="654" dirty="0">
                <a:solidFill>
                  <a:srgbClr val="FFFFFF"/>
                </a:solidFill>
                <a:latin typeface="Arial"/>
                <a:cs typeface="Arial"/>
              </a:rPr>
              <a:t>  </a:t>
            </a:r>
            <a:r>
              <a:rPr sz="1190" i="1" spc="-33" dirty="0">
                <a:solidFill>
                  <a:srgbClr val="FFFFFF"/>
                </a:solidFill>
                <a:latin typeface="Arial"/>
                <a:cs typeface="Arial"/>
              </a:rPr>
              <a:t>ser </a:t>
            </a:r>
            <a:r>
              <a:rPr sz="1190" i="1" dirty="0">
                <a:solidFill>
                  <a:srgbClr val="FFFFFF"/>
                </a:solidFill>
                <a:latin typeface="Arial"/>
                <a:cs typeface="Arial"/>
              </a:rPr>
              <a:t>interrumpida</a:t>
            </a:r>
            <a:r>
              <a:rPr sz="1190" i="1" spc="640" dirty="0">
                <a:solidFill>
                  <a:srgbClr val="FFFFFF"/>
                </a:solidFill>
                <a:latin typeface="Arial"/>
                <a:cs typeface="Arial"/>
              </a:rPr>
              <a:t> </a:t>
            </a:r>
            <a:r>
              <a:rPr sz="1190" i="1" dirty="0">
                <a:solidFill>
                  <a:srgbClr val="FFFFFF"/>
                </a:solidFill>
                <a:latin typeface="Arial"/>
                <a:cs typeface="Arial"/>
              </a:rPr>
              <a:t>al</a:t>
            </a:r>
            <a:r>
              <a:rPr sz="1190" i="1" spc="640" dirty="0">
                <a:solidFill>
                  <a:srgbClr val="FFFFFF"/>
                </a:solidFill>
                <a:latin typeface="Arial"/>
                <a:cs typeface="Arial"/>
              </a:rPr>
              <a:t> </a:t>
            </a:r>
            <a:r>
              <a:rPr sz="1190" i="1" spc="-13" dirty="0">
                <a:solidFill>
                  <a:srgbClr val="FFFFFF"/>
                </a:solidFill>
                <a:latin typeface="Arial"/>
                <a:cs typeface="Arial"/>
              </a:rPr>
              <a:t>desaparecer </a:t>
            </a:r>
            <a:r>
              <a:rPr sz="1190" i="1" dirty="0">
                <a:solidFill>
                  <a:srgbClr val="FFFFFF"/>
                </a:solidFill>
                <a:latin typeface="Arial"/>
                <a:cs typeface="Arial"/>
              </a:rPr>
              <a:t>los</a:t>
            </a:r>
            <a:r>
              <a:rPr sz="1190" i="1" spc="-7" dirty="0">
                <a:solidFill>
                  <a:srgbClr val="FFFFFF"/>
                </a:solidFill>
                <a:latin typeface="Arial"/>
                <a:cs typeface="Arial"/>
              </a:rPr>
              <a:t> </a:t>
            </a:r>
            <a:r>
              <a:rPr sz="1190" i="1" dirty="0">
                <a:solidFill>
                  <a:srgbClr val="FFFFFF"/>
                </a:solidFill>
                <a:latin typeface="Arial"/>
                <a:cs typeface="Arial"/>
              </a:rPr>
              <a:t>elementos</a:t>
            </a:r>
            <a:r>
              <a:rPr sz="1190" i="1" spc="-7" dirty="0">
                <a:solidFill>
                  <a:srgbClr val="FFFFFF"/>
                </a:solidFill>
                <a:latin typeface="Arial"/>
                <a:cs typeface="Arial"/>
              </a:rPr>
              <a:t> </a:t>
            </a:r>
            <a:r>
              <a:rPr sz="1190" i="1" dirty="0">
                <a:solidFill>
                  <a:srgbClr val="FFFFFF"/>
                </a:solidFill>
                <a:latin typeface="Arial"/>
                <a:cs typeface="Arial"/>
              </a:rPr>
              <a:t>de</a:t>
            </a:r>
            <a:r>
              <a:rPr sz="1190" i="1" spc="-7" dirty="0">
                <a:solidFill>
                  <a:srgbClr val="FFFFFF"/>
                </a:solidFill>
                <a:latin typeface="Arial"/>
                <a:cs typeface="Arial"/>
              </a:rPr>
              <a:t> </a:t>
            </a:r>
            <a:r>
              <a:rPr sz="1190" i="1" spc="-13" dirty="0">
                <a:solidFill>
                  <a:srgbClr val="FFFFFF"/>
                </a:solidFill>
                <a:latin typeface="Arial"/>
                <a:cs typeface="Arial"/>
              </a:rPr>
              <a:t>convicción.</a:t>
            </a:r>
            <a:endParaRPr sz="1190">
              <a:latin typeface="Arial"/>
              <a:cs typeface="Arial"/>
            </a:endParaRPr>
          </a:p>
          <a:p>
            <a:pPr marL="237552" marR="84780" indent="-145217" algn="just">
              <a:buFont typeface="Segoe UI Symbol"/>
              <a:buChar char="⚫"/>
              <a:tabLst>
                <a:tab pos="237552" algn="l"/>
              </a:tabLst>
            </a:pPr>
            <a:r>
              <a:rPr sz="1190" i="1" dirty="0">
                <a:solidFill>
                  <a:srgbClr val="FFFFFF"/>
                </a:solidFill>
                <a:latin typeface="Arial"/>
                <a:cs typeface="Arial"/>
              </a:rPr>
              <a:t>El</a:t>
            </a:r>
            <a:r>
              <a:rPr sz="1190" i="1" spc="205" dirty="0">
                <a:solidFill>
                  <a:srgbClr val="FFFFFF"/>
                </a:solidFill>
                <a:latin typeface="Arial"/>
                <a:cs typeface="Arial"/>
              </a:rPr>
              <a:t>  </a:t>
            </a:r>
            <a:r>
              <a:rPr sz="1190" i="1" dirty="0">
                <a:solidFill>
                  <a:srgbClr val="FFFFFF"/>
                </a:solidFill>
                <a:latin typeface="Arial"/>
                <a:cs typeface="Arial"/>
              </a:rPr>
              <a:t>plazo</a:t>
            </a:r>
            <a:r>
              <a:rPr sz="1190" i="1" spc="205" dirty="0">
                <a:solidFill>
                  <a:srgbClr val="FFFFFF"/>
                </a:solidFill>
                <a:latin typeface="Arial"/>
                <a:cs typeface="Arial"/>
              </a:rPr>
              <a:t>  </a:t>
            </a:r>
            <a:r>
              <a:rPr sz="1190" i="1" dirty="0">
                <a:solidFill>
                  <a:srgbClr val="FFFFFF"/>
                </a:solidFill>
                <a:latin typeface="Arial"/>
                <a:cs typeface="Arial"/>
              </a:rPr>
              <a:t>es</a:t>
            </a:r>
            <a:r>
              <a:rPr sz="1190" i="1" spc="205" dirty="0">
                <a:solidFill>
                  <a:srgbClr val="FFFFFF"/>
                </a:solidFill>
                <a:latin typeface="Arial"/>
                <a:cs typeface="Arial"/>
              </a:rPr>
              <a:t>  </a:t>
            </a:r>
            <a:r>
              <a:rPr sz="1190" i="1" dirty="0">
                <a:solidFill>
                  <a:srgbClr val="FFFFFF"/>
                </a:solidFill>
                <a:latin typeface="Arial"/>
                <a:cs typeface="Arial"/>
              </a:rPr>
              <a:t>30</a:t>
            </a:r>
            <a:r>
              <a:rPr sz="1190" i="1" spc="205" dirty="0">
                <a:solidFill>
                  <a:srgbClr val="FFFFFF"/>
                </a:solidFill>
                <a:latin typeface="Arial"/>
                <a:cs typeface="Arial"/>
              </a:rPr>
              <a:t>  </a:t>
            </a:r>
            <a:r>
              <a:rPr sz="1190" i="1" dirty="0">
                <a:solidFill>
                  <a:srgbClr val="FFFFFF"/>
                </a:solidFill>
                <a:latin typeface="Arial"/>
                <a:cs typeface="Arial"/>
              </a:rPr>
              <a:t>días</a:t>
            </a:r>
            <a:r>
              <a:rPr sz="1190" i="1" spc="205" dirty="0">
                <a:solidFill>
                  <a:srgbClr val="FFFFFF"/>
                </a:solidFill>
                <a:latin typeface="Arial"/>
                <a:cs typeface="Arial"/>
              </a:rPr>
              <a:t>  </a:t>
            </a:r>
            <a:r>
              <a:rPr sz="1190" i="1" spc="-33" dirty="0">
                <a:solidFill>
                  <a:srgbClr val="FFFFFF"/>
                </a:solidFill>
                <a:latin typeface="Arial"/>
                <a:cs typeface="Arial"/>
              </a:rPr>
              <a:t>que </a:t>
            </a:r>
            <a:r>
              <a:rPr sz="1190" i="1" dirty="0">
                <a:solidFill>
                  <a:srgbClr val="FFFFFF"/>
                </a:solidFill>
                <a:latin typeface="Arial"/>
                <a:cs typeface="Arial"/>
              </a:rPr>
              <a:t>pueden</a:t>
            </a:r>
            <a:r>
              <a:rPr sz="1190" i="1" spc="357" dirty="0">
                <a:solidFill>
                  <a:srgbClr val="FFFFFF"/>
                </a:solidFill>
                <a:latin typeface="Arial"/>
                <a:cs typeface="Arial"/>
              </a:rPr>
              <a:t> </a:t>
            </a:r>
            <a:r>
              <a:rPr sz="1190" i="1" dirty="0">
                <a:solidFill>
                  <a:srgbClr val="FFFFFF"/>
                </a:solidFill>
                <a:latin typeface="Arial"/>
                <a:cs typeface="Arial"/>
              </a:rPr>
              <a:t>ser</a:t>
            </a:r>
            <a:r>
              <a:rPr sz="1190" i="1" spc="357" dirty="0">
                <a:solidFill>
                  <a:srgbClr val="FFFFFF"/>
                </a:solidFill>
                <a:latin typeface="Arial"/>
                <a:cs typeface="Arial"/>
              </a:rPr>
              <a:t> </a:t>
            </a:r>
            <a:r>
              <a:rPr sz="1190" i="1" dirty="0">
                <a:solidFill>
                  <a:srgbClr val="FFFFFF"/>
                </a:solidFill>
                <a:latin typeface="Arial"/>
                <a:cs typeface="Arial"/>
              </a:rPr>
              <a:t>prorrogables</a:t>
            </a:r>
            <a:r>
              <a:rPr sz="1190" i="1" spc="357" dirty="0">
                <a:solidFill>
                  <a:srgbClr val="FFFFFF"/>
                </a:solidFill>
                <a:latin typeface="Arial"/>
                <a:cs typeface="Arial"/>
              </a:rPr>
              <a:t> </a:t>
            </a:r>
            <a:r>
              <a:rPr sz="1190" i="1" spc="-33" dirty="0">
                <a:solidFill>
                  <a:srgbClr val="FFFFFF"/>
                </a:solidFill>
                <a:latin typeface="Arial"/>
                <a:cs typeface="Arial"/>
              </a:rPr>
              <a:t>por</a:t>
            </a:r>
            <a:endParaRPr sz="1190">
              <a:latin typeface="Arial"/>
              <a:cs typeface="Arial"/>
            </a:endParaRPr>
          </a:p>
        </p:txBody>
      </p:sp>
      <p:sp>
        <p:nvSpPr>
          <p:cNvPr id="11" name="object 11"/>
          <p:cNvSpPr txBox="1"/>
          <p:nvPr/>
        </p:nvSpPr>
        <p:spPr>
          <a:xfrm>
            <a:off x="1602566" y="609872"/>
            <a:ext cx="8969960" cy="200079"/>
          </a:xfrm>
          <a:prstGeom prst="rect">
            <a:avLst/>
          </a:prstGeom>
        </p:spPr>
        <p:txBody>
          <a:bodyPr vert="horz" wrap="square" lIns="0" tIns="16788" rIns="0" bIns="0" rtlCol="0">
            <a:spAutoFit/>
          </a:bodyPr>
          <a:lstStyle/>
          <a:p>
            <a:pPr marL="16788">
              <a:spcBef>
                <a:spcPts val="132"/>
              </a:spcBef>
            </a:pPr>
            <a:r>
              <a:rPr sz="1190" dirty="0">
                <a:solidFill>
                  <a:srgbClr val="231F20"/>
                </a:solidFill>
                <a:latin typeface="Arial MT"/>
                <a:cs typeface="Arial MT"/>
              </a:rPr>
              <a:t>3.6.</a:t>
            </a:r>
            <a:r>
              <a:rPr sz="1190" spc="278" dirty="0">
                <a:solidFill>
                  <a:srgbClr val="231F20"/>
                </a:solidFill>
                <a:latin typeface="Arial MT"/>
                <a:cs typeface="Arial MT"/>
              </a:rPr>
              <a:t> </a:t>
            </a:r>
            <a:r>
              <a:rPr sz="1190" dirty="0">
                <a:solidFill>
                  <a:srgbClr val="231F20"/>
                </a:solidFill>
                <a:latin typeface="Arial MT"/>
                <a:cs typeface="Arial MT"/>
              </a:rPr>
              <a:t>INTERVENCIÓN,</a:t>
            </a:r>
            <a:r>
              <a:rPr sz="1190" spc="-20" dirty="0">
                <a:solidFill>
                  <a:srgbClr val="231F20"/>
                </a:solidFill>
                <a:latin typeface="Arial MT"/>
                <a:cs typeface="Arial MT"/>
              </a:rPr>
              <a:t> </a:t>
            </a:r>
            <a:r>
              <a:rPr sz="1190" dirty="0">
                <a:solidFill>
                  <a:srgbClr val="231F20"/>
                </a:solidFill>
                <a:latin typeface="Arial MT"/>
                <a:cs typeface="Arial MT"/>
              </a:rPr>
              <a:t>GRABACIÓN</a:t>
            </a:r>
            <a:r>
              <a:rPr sz="1190" spc="-20" dirty="0">
                <a:solidFill>
                  <a:srgbClr val="231F20"/>
                </a:solidFill>
                <a:latin typeface="Arial MT"/>
                <a:cs typeface="Arial MT"/>
              </a:rPr>
              <a:t> </a:t>
            </a:r>
            <a:r>
              <a:rPr sz="1190" dirty="0">
                <a:solidFill>
                  <a:srgbClr val="231F20"/>
                </a:solidFill>
                <a:latin typeface="Arial MT"/>
                <a:cs typeface="Arial MT"/>
              </a:rPr>
              <a:t>O</a:t>
            </a:r>
            <a:r>
              <a:rPr sz="1190" spc="-20" dirty="0">
                <a:solidFill>
                  <a:srgbClr val="231F20"/>
                </a:solidFill>
                <a:latin typeface="Arial MT"/>
                <a:cs typeface="Arial MT"/>
              </a:rPr>
              <a:t> </a:t>
            </a:r>
            <a:r>
              <a:rPr sz="1190" dirty="0">
                <a:solidFill>
                  <a:srgbClr val="231F20"/>
                </a:solidFill>
                <a:latin typeface="Arial MT"/>
                <a:cs typeface="Arial MT"/>
              </a:rPr>
              <a:t>REGISTRO</a:t>
            </a:r>
            <a:r>
              <a:rPr sz="1190" spc="-20" dirty="0">
                <a:solidFill>
                  <a:srgbClr val="231F20"/>
                </a:solidFill>
                <a:latin typeface="Arial MT"/>
                <a:cs typeface="Arial MT"/>
              </a:rPr>
              <a:t> </a:t>
            </a:r>
            <a:r>
              <a:rPr sz="1190" dirty="0">
                <a:solidFill>
                  <a:srgbClr val="231F20"/>
                </a:solidFill>
                <a:latin typeface="Arial MT"/>
                <a:cs typeface="Arial MT"/>
              </a:rPr>
              <a:t>DE</a:t>
            </a:r>
            <a:r>
              <a:rPr sz="1190" spc="-20" dirty="0">
                <a:solidFill>
                  <a:srgbClr val="231F20"/>
                </a:solidFill>
                <a:latin typeface="Arial MT"/>
                <a:cs typeface="Arial MT"/>
              </a:rPr>
              <a:t> </a:t>
            </a:r>
            <a:r>
              <a:rPr sz="1190" dirty="0">
                <a:solidFill>
                  <a:srgbClr val="231F20"/>
                </a:solidFill>
                <a:latin typeface="Arial MT"/>
                <a:cs typeface="Arial MT"/>
              </a:rPr>
              <a:t>COMUNICACIONES</a:t>
            </a:r>
            <a:r>
              <a:rPr sz="1190" spc="-20" dirty="0">
                <a:solidFill>
                  <a:srgbClr val="231F20"/>
                </a:solidFill>
                <a:latin typeface="Arial MT"/>
                <a:cs typeface="Arial MT"/>
              </a:rPr>
              <a:t> </a:t>
            </a:r>
            <a:r>
              <a:rPr sz="1190" dirty="0">
                <a:solidFill>
                  <a:srgbClr val="231F20"/>
                </a:solidFill>
                <a:latin typeface="Arial MT"/>
                <a:cs typeface="Arial MT"/>
              </a:rPr>
              <a:t>TELEFÓNICAS,</a:t>
            </a:r>
            <a:r>
              <a:rPr sz="1190" spc="-20" dirty="0">
                <a:solidFill>
                  <a:srgbClr val="231F20"/>
                </a:solidFill>
                <a:latin typeface="Arial MT"/>
                <a:cs typeface="Arial MT"/>
              </a:rPr>
              <a:t> </a:t>
            </a:r>
            <a:r>
              <a:rPr sz="1190" dirty="0">
                <a:solidFill>
                  <a:srgbClr val="231F20"/>
                </a:solidFill>
                <a:latin typeface="Arial MT"/>
                <a:cs typeface="Arial MT"/>
              </a:rPr>
              <a:t>RADIALES</a:t>
            </a:r>
            <a:r>
              <a:rPr sz="1190" spc="-20" dirty="0">
                <a:solidFill>
                  <a:srgbClr val="231F20"/>
                </a:solidFill>
                <a:latin typeface="Arial MT"/>
                <a:cs typeface="Arial MT"/>
              </a:rPr>
              <a:t> </a:t>
            </a:r>
            <a:r>
              <a:rPr sz="1190" dirty="0">
                <a:solidFill>
                  <a:srgbClr val="231F20"/>
                </a:solidFill>
                <a:latin typeface="Arial MT"/>
                <a:cs typeface="Arial MT"/>
              </a:rPr>
              <a:t>Y</a:t>
            </a:r>
            <a:r>
              <a:rPr sz="1190" spc="-33" dirty="0">
                <a:solidFill>
                  <a:srgbClr val="231F20"/>
                </a:solidFill>
                <a:latin typeface="Arial MT"/>
                <a:cs typeface="Arial MT"/>
              </a:rPr>
              <a:t> </a:t>
            </a:r>
            <a:r>
              <a:rPr sz="1190" dirty="0">
                <a:solidFill>
                  <a:srgbClr val="231F20"/>
                </a:solidFill>
                <a:latin typeface="Arial MT"/>
                <a:cs typeface="Arial MT"/>
              </a:rPr>
              <a:t>OTROS</a:t>
            </a:r>
            <a:r>
              <a:rPr sz="1190" spc="-20" dirty="0">
                <a:solidFill>
                  <a:srgbClr val="231F20"/>
                </a:solidFill>
                <a:latin typeface="Arial MT"/>
                <a:cs typeface="Arial MT"/>
              </a:rPr>
              <a:t> </a:t>
            </a:r>
            <a:r>
              <a:rPr sz="1190" dirty="0">
                <a:solidFill>
                  <a:srgbClr val="231F20"/>
                </a:solidFill>
                <a:latin typeface="Arial MT"/>
                <a:cs typeface="Arial MT"/>
              </a:rPr>
              <a:t>(arts.</a:t>
            </a:r>
            <a:r>
              <a:rPr sz="1190" spc="-20" dirty="0">
                <a:solidFill>
                  <a:srgbClr val="231F20"/>
                </a:solidFill>
                <a:latin typeface="Arial MT"/>
                <a:cs typeface="Arial MT"/>
              </a:rPr>
              <a:t> </a:t>
            </a:r>
            <a:r>
              <a:rPr sz="1190" dirty="0">
                <a:solidFill>
                  <a:srgbClr val="231F20"/>
                </a:solidFill>
                <a:latin typeface="Arial MT"/>
                <a:cs typeface="Arial MT"/>
              </a:rPr>
              <a:t>230</a:t>
            </a:r>
            <a:r>
              <a:rPr sz="1190" spc="-20" dirty="0">
                <a:solidFill>
                  <a:srgbClr val="231F20"/>
                </a:solidFill>
                <a:latin typeface="Arial MT"/>
                <a:cs typeface="Arial MT"/>
              </a:rPr>
              <a:t> </a:t>
            </a:r>
            <a:r>
              <a:rPr sz="1190" dirty="0">
                <a:solidFill>
                  <a:srgbClr val="231F20"/>
                </a:solidFill>
                <a:latin typeface="Arial MT"/>
                <a:cs typeface="Arial MT"/>
              </a:rPr>
              <a:t>y</a:t>
            </a:r>
            <a:r>
              <a:rPr sz="1190" spc="-20" dirty="0">
                <a:solidFill>
                  <a:srgbClr val="231F20"/>
                </a:solidFill>
                <a:latin typeface="Arial MT"/>
                <a:cs typeface="Arial MT"/>
              </a:rPr>
              <a:t> </a:t>
            </a:r>
            <a:r>
              <a:rPr sz="1190" spc="-26" dirty="0">
                <a:solidFill>
                  <a:srgbClr val="231F20"/>
                </a:solidFill>
                <a:latin typeface="Arial MT"/>
                <a:cs typeface="Arial MT"/>
              </a:rPr>
              <a:t>231)</a:t>
            </a:r>
            <a:endParaRPr sz="1190">
              <a:latin typeface="Arial MT"/>
              <a:cs typeface="Arial M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FF0000"/>
          </a:solidFill>
        </p:spPr>
        <p:txBody>
          <a:bodyPr>
            <a:normAutofit/>
          </a:bodyPr>
          <a:lstStyle/>
          <a:p>
            <a:r>
              <a:rPr lang="es-PE" b="1" dirty="0">
                <a:solidFill>
                  <a:schemeClr val="bg1"/>
                </a:solidFill>
              </a:rPr>
              <a:t>VALORACION Y CARGA DE LA PRUEBA</a:t>
            </a:r>
            <a:endParaRPr lang="es-ES" b="1" dirty="0">
              <a:solidFill>
                <a:schemeClr val="bg1"/>
              </a:solidFill>
            </a:endParaRPr>
          </a:p>
        </p:txBody>
      </p:sp>
      <p:sp>
        <p:nvSpPr>
          <p:cNvPr id="3" name="2 Marcador de contenido"/>
          <p:cNvSpPr>
            <a:spLocks noGrp="1"/>
          </p:cNvSpPr>
          <p:nvPr>
            <p:ph sz="half" idx="1"/>
          </p:nvPr>
        </p:nvSpPr>
        <p:spPr>
          <a:ln>
            <a:solidFill>
              <a:schemeClr val="tx1">
                <a:lumMod val="95000"/>
                <a:lumOff val="5000"/>
              </a:schemeClr>
            </a:solidFill>
          </a:ln>
        </p:spPr>
        <p:txBody>
          <a:bodyPr>
            <a:noAutofit/>
          </a:bodyPr>
          <a:lstStyle/>
          <a:p>
            <a:r>
              <a:rPr lang="es-ES" sz="2200" dirty="0">
                <a:latin typeface="Arial" panose="020B0604020202020204" pitchFamily="34" charset="0"/>
                <a:cs typeface="Arial" panose="020B0604020202020204" pitchFamily="34" charset="0"/>
              </a:rPr>
              <a:t>La diferencia entre prueba directa y prueba indirecta y su vinculación con la regla de pertinencia</a:t>
            </a:r>
          </a:p>
          <a:p>
            <a:r>
              <a:rPr lang="es-ES" sz="2200" dirty="0">
                <a:latin typeface="Arial" panose="020B0604020202020204" pitchFamily="34" charset="0"/>
                <a:cs typeface="Arial" panose="020B0604020202020204" pitchFamily="34" charset="0"/>
              </a:rPr>
              <a:t>Concepto y naturaleza jurídica de la prueba indiciaria</a:t>
            </a:r>
          </a:p>
          <a:p>
            <a:r>
              <a:rPr lang="es-ES" sz="2200" dirty="0">
                <a:latin typeface="Arial" panose="020B0604020202020204" pitchFamily="34" charset="0"/>
                <a:cs typeface="Arial" panose="020B0604020202020204" pitchFamily="34" charset="0"/>
              </a:rPr>
              <a:t>Elementos y características y clases de prueba indiciaria</a:t>
            </a:r>
          </a:p>
          <a:p>
            <a:r>
              <a:rPr lang="es-ES" sz="2200" dirty="0">
                <a:latin typeface="Arial" panose="020B0604020202020204" pitchFamily="34" charset="0"/>
                <a:cs typeface="Arial" panose="020B0604020202020204" pitchFamily="34" charset="0"/>
              </a:rPr>
              <a:t>Valor probatorio del indicio. </a:t>
            </a:r>
          </a:p>
        </p:txBody>
      </p:sp>
      <p:sp>
        <p:nvSpPr>
          <p:cNvPr id="4" name="3 Marcador de contenido"/>
          <p:cNvSpPr>
            <a:spLocks noGrp="1"/>
          </p:cNvSpPr>
          <p:nvPr>
            <p:ph sz="half" idx="2"/>
          </p:nvPr>
        </p:nvSpPr>
        <p:spPr>
          <a:ln>
            <a:solidFill>
              <a:schemeClr val="tx1">
                <a:lumMod val="95000"/>
                <a:lumOff val="5000"/>
              </a:schemeClr>
            </a:solidFill>
          </a:ln>
        </p:spPr>
        <p:txBody>
          <a:bodyPr>
            <a:normAutofit fontScale="85000" lnSpcReduction="20000"/>
          </a:bodyPr>
          <a:lstStyle/>
          <a:p>
            <a:pPr marL="263525" indent="-263525" algn="just"/>
            <a:r>
              <a:rPr lang="es-PE" dirty="0"/>
              <a:t>Los sistemas de valoración probatoria: Sistema de prueba legal o tasada y sistema de libre convicción o sana critica Sana Critica</a:t>
            </a:r>
          </a:p>
          <a:p>
            <a:pPr marL="263525" indent="-263525" algn="just"/>
            <a:r>
              <a:rPr lang="es-PE" dirty="0"/>
              <a:t>Elementos del sistema de la sana critica: libertad en la valoración de la prueba con el limite de la racionalidad y la motivación de la decisión judicial</a:t>
            </a:r>
          </a:p>
          <a:p>
            <a:pPr marL="263525" indent="-263525" algn="just"/>
            <a:r>
              <a:rPr lang="es-PE" dirty="0"/>
              <a:t>Reglas jurídicas de valoración probatorio, valoración individual y posterior valoración en conjunto</a:t>
            </a:r>
          </a:p>
          <a:p>
            <a:pPr marL="263525" indent="-263525"/>
            <a:r>
              <a:rPr lang="es-PE" dirty="0"/>
              <a:t>Reglas extrajurídicas de valoración probatoria: la lógica, la ciencia y las máximas de la experiencia</a:t>
            </a:r>
            <a:endParaRPr lang="es-ES" dirty="0"/>
          </a:p>
        </p:txBody>
      </p:sp>
    </p:spTree>
    <p:extLst>
      <p:ext uri="{BB962C8B-B14F-4D97-AF65-F5344CB8AC3E}">
        <p14:creationId xmlns:p14="http://schemas.microsoft.com/office/powerpoint/2010/main" val="2016945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443371-86CC-41E3-B1B3-85F80A34CF37}"/>
              </a:ext>
            </a:extLst>
          </p:cNvPr>
          <p:cNvSpPr>
            <a:spLocks noGrp="1"/>
          </p:cNvSpPr>
          <p:nvPr>
            <p:ph type="title"/>
          </p:nvPr>
        </p:nvSpPr>
        <p:spPr/>
        <p:txBody>
          <a:bodyPr>
            <a:normAutofit fontScale="90000"/>
          </a:bodyPr>
          <a:lstStyle/>
          <a:p>
            <a:r>
              <a:rPr lang="es-PE" dirty="0"/>
              <a:t>Recolección de pruebas documentales y digitales (auditorías, contratos, registros financieros)</a:t>
            </a:r>
          </a:p>
        </p:txBody>
      </p:sp>
      <p:sp>
        <p:nvSpPr>
          <p:cNvPr id="3" name="Marcador de contenido 2">
            <a:extLst>
              <a:ext uri="{FF2B5EF4-FFF2-40B4-BE49-F238E27FC236}">
                <a16:creationId xmlns:a16="http://schemas.microsoft.com/office/drawing/2014/main" id="{9F85ED67-03C9-4955-9E5A-35DD24C79BBB}"/>
              </a:ext>
            </a:extLst>
          </p:cNvPr>
          <p:cNvSpPr>
            <a:spLocks noGrp="1"/>
          </p:cNvSpPr>
          <p:nvPr>
            <p:ph idx="1"/>
          </p:nvPr>
        </p:nvSpPr>
        <p:spPr/>
        <p:txBody>
          <a:bodyPr/>
          <a:lstStyle/>
          <a:p>
            <a:r>
              <a:rPr lang="es-PE" dirty="0"/>
              <a:t>Marco Normativo General</a:t>
            </a:r>
          </a:p>
          <a:p>
            <a:pPr marL="0" indent="0">
              <a:buNone/>
            </a:pPr>
            <a:r>
              <a:rPr lang="es-PE" dirty="0"/>
              <a:t>Artículo 193 CPP: Prueba documental (incluye soporte electrónico).</a:t>
            </a:r>
          </a:p>
          <a:p>
            <a:pPr marL="0" indent="0">
              <a:buNone/>
            </a:pPr>
            <a:r>
              <a:rPr lang="es-PE" dirty="0"/>
              <a:t>Artículo 192 CPP: Legalidad y cadena de custodia.</a:t>
            </a:r>
          </a:p>
          <a:p>
            <a:pPr marL="0" indent="0">
              <a:buNone/>
            </a:pPr>
            <a:r>
              <a:rPr lang="es-PE" dirty="0"/>
              <a:t>Artículo 218 CPP: Exhibición e incautación.</a:t>
            </a:r>
          </a:p>
          <a:p>
            <a:pPr marL="0" indent="0">
              <a:buNone/>
            </a:pPr>
            <a:r>
              <a:rPr lang="es-PE" dirty="0"/>
              <a:t>Principio de legalidad y control judicial.</a:t>
            </a:r>
          </a:p>
        </p:txBody>
      </p:sp>
    </p:spTree>
    <p:extLst>
      <p:ext uri="{BB962C8B-B14F-4D97-AF65-F5344CB8AC3E}">
        <p14:creationId xmlns:p14="http://schemas.microsoft.com/office/powerpoint/2010/main" val="1858186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E08284-441B-4ED2-82DA-36FA9E7ADC78}"/>
              </a:ext>
            </a:extLst>
          </p:cNvPr>
          <p:cNvSpPr>
            <a:spLocks noGrp="1"/>
          </p:cNvSpPr>
          <p:nvPr>
            <p:ph type="title"/>
          </p:nvPr>
        </p:nvSpPr>
        <p:spPr/>
        <p:txBody>
          <a:bodyPr>
            <a:normAutofit fontScale="90000"/>
          </a:bodyPr>
          <a:lstStyle/>
          <a:p>
            <a:r>
              <a:rPr lang="es-PE" dirty="0"/>
              <a:t>Recolección de pruebas documentales y digitales (auditorías, contratos, registros financieros)</a:t>
            </a:r>
          </a:p>
        </p:txBody>
      </p:sp>
      <p:sp>
        <p:nvSpPr>
          <p:cNvPr id="3" name="Marcador de contenido 2">
            <a:extLst>
              <a:ext uri="{FF2B5EF4-FFF2-40B4-BE49-F238E27FC236}">
                <a16:creationId xmlns:a16="http://schemas.microsoft.com/office/drawing/2014/main" id="{4C89D8CE-2128-46FF-9789-8AD1618BF684}"/>
              </a:ext>
            </a:extLst>
          </p:cNvPr>
          <p:cNvSpPr>
            <a:spLocks noGrp="1"/>
          </p:cNvSpPr>
          <p:nvPr>
            <p:ph idx="1"/>
          </p:nvPr>
        </p:nvSpPr>
        <p:spPr/>
        <p:txBody>
          <a:bodyPr/>
          <a:lstStyle/>
          <a:p>
            <a:r>
              <a:rPr lang="es-PE" dirty="0"/>
              <a:t>Fuentes de Prueba Documental y Digital</a:t>
            </a:r>
          </a:p>
          <a:p>
            <a:pPr marL="0" indent="0">
              <a:buNone/>
            </a:pPr>
            <a:r>
              <a:rPr lang="es-PE" dirty="0"/>
              <a:t>Contratos, convenios, adendas.</a:t>
            </a:r>
          </a:p>
          <a:p>
            <a:pPr marL="0" indent="0">
              <a:buNone/>
            </a:pPr>
            <a:r>
              <a:rPr lang="es-PE" dirty="0"/>
              <a:t>Auditorías internas y externas.</a:t>
            </a:r>
          </a:p>
          <a:p>
            <a:pPr marL="0" indent="0">
              <a:buNone/>
            </a:pPr>
            <a:r>
              <a:rPr lang="es-PE" dirty="0"/>
              <a:t>Estados financieros, libros contables.</a:t>
            </a:r>
          </a:p>
          <a:p>
            <a:pPr marL="0" indent="0">
              <a:buNone/>
            </a:pPr>
            <a:r>
              <a:rPr lang="es-PE" dirty="0"/>
              <a:t>Transferencias bancarias.</a:t>
            </a:r>
          </a:p>
          <a:p>
            <a:pPr marL="0" indent="0">
              <a:buNone/>
            </a:pPr>
            <a:r>
              <a:rPr lang="es-PE" dirty="0"/>
              <a:t>Correos, chats, software ERP</a:t>
            </a:r>
          </a:p>
        </p:txBody>
      </p:sp>
    </p:spTree>
    <p:extLst>
      <p:ext uri="{BB962C8B-B14F-4D97-AF65-F5344CB8AC3E}">
        <p14:creationId xmlns:p14="http://schemas.microsoft.com/office/powerpoint/2010/main" val="1091469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32362D-68F1-4911-AD76-EB536C789B3F}"/>
              </a:ext>
            </a:extLst>
          </p:cNvPr>
          <p:cNvSpPr>
            <a:spLocks noGrp="1"/>
          </p:cNvSpPr>
          <p:nvPr>
            <p:ph type="title"/>
          </p:nvPr>
        </p:nvSpPr>
        <p:spPr/>
        <p:txBody>
          <a:bodyPr>
            <a:normAutofit fontScale="90000"/>
          </a:bodyPr>
          <a:lstStyle/>
          <a:p>
            <a:r>
              <a:rPr lang="es-PE" dirty="0"/>
              <a:t>Recolección de pruebas documentales y digitales (auditorías, contratos, registros financieros)</a:t>
            </a:r>
          </a:p>
        </p:txBody>
      </p:sp>
      <p:sp>
        <p:nvSpPr>
          <p:cNvPr id="3" name="Marcador de contenido 2">
            <a:extLst>
              <a:ext uri="{FF2B5EF4-FFF2-40B4-BE49-F238E27FC236}">
                <a16:creationId xmlns:a16="http://schemas.microsoft.com/office/drawing/2014/main" id="{48FC8067-56AD-46CD-8F4A-F680600E070B}"/>
              </a:ext>
            </a:extLst>
          </p:cNvPr>
          <p:cNvSpPr>
            <a:spLocks noGrp="1"/>
          </p:cNvSpPr>
          <p:nvPr>
            <p:ph idx="1"/>
          </p:nvPr>
        </p:nvSpPr>
        <p:spPr/>
        <p:txBody>
          <a:bodyPr/>
          <a:lstStyle/>
          <a:p>
            <a:r>
              <a:rPr lang="es-PE" dirty="0"/>
              <a:t>Diligencias preliminares e investigación preparatoria</a:t>
            </a:r>
          </a:p>
          <a:p>
            <a:pPr marL="0" indent="0">
              <a:buNone/>
            </a:pPr>
            <a:r>
              <a:rPr lang="es-PE"/>
              <a:t>Requerimiento voluntario.</a:t>
            </a:r>
            <a:endParaRPr lang="es-PE" dirty="0"/>
          </a:p>
          <a:p>
            <a:pPr marL="0" indent="0">
              <a:buNone/>
            </a:pPr>
            <a:r>
              <a:rPr lang="es-PE" dirty="0"/>
              <a:t>Solicitudes a SUNAT, SBS, bancos, etc.</a:t>
            </a:r>
          </a:p>
          <a:p>
            <a:pPr marL="0" indent="0">
              <a:buNone/>
            </a:pPr>
            <a:r>
              <a:rPr lang="es-PE" dirty="0"/>
              <a:t>Allanamientos con autorización judicial.</a:t>
            </a:r>
          </a:p>
          <a:p>
            <a:pPr marL="0" indent="0">
              <a:buNone/>
            </a:pPr>
            <a:r>
              <a:rPr lang="es-PE" dirty="0"/>
              <a:t>Incautaciones de documentos o discos duros.</a:t>
            </a:r>
          </a:p>
          <a:p>
            <a:pPr marL="0" indent="0">
              <a:buNone/>
            </a:pPr>
            <a:r>
              <a:rPr lang="es-PE" dirty="0"/>
              <a:t>CASO DE LAS PERSONAS JURIDICAS</a:t>
            </a:r>
          </a:p>
          <a:p>
            <a:pPr marL="0" indent="0">
              <a:buNone/>
            </a:pPr>
            <a:endParaRPr lang="es-PE" dirty="0"/>
          </a:p>
        </p:txBody>
      </p:sp>
    </p:spTree>
    <p:extLst>
      <p:ext uri="{BB962C8B-B14F-4D97-AF65-F5344CB8AC3E}">
        <p14:creationId xmlns:p14="http://schemas.microsoft.com/office/powerpoint/2010/main" val="1194172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32362D-68F1-4911-AD76-EB536C789B3F}"/>
              </a:ext>
            </a:extLst>
          </p:cNvPr>
          <p:cNvSpPr>
            <a:spLocks noGrp="1"/>
          </p:cNvSpPr>
          <p:nvPr>
            <p:ph type="title"/>
          </p:nvPr>
        </p:nvSpPr>
        <p:spPr/>
        <p:txBody>
          <a:bodyPr>
            <a:normAutofit fontScale="90000"/>
          </a:bodyPr>
          <a:lstStyle/>
          <a:p>
            <a:r>
              <a:rPr lang="es-PE" dirty="0"/>
              <a:t>Recolección de pruebas documentales y digitales (auditorías, contratos, registros financieros)</a:t>
            </a:r>
          </a:p>
        </p:txBody>
      </p:sp>
      <p:sp>
        <p:nvSpPr>
          <p:cNvPr id="3" name="Marcador de contenido 2">
            <a:extLst>
              <a:ext uri="{FF2B5EF4-FFF2-40B4-BE49-F238E27FC236}">
                <a16:creationId xmlns:a16="http://schemas.microsoft.com/office/drawing/2014/main" id="{48FC8067-56AD-46CD-8F4A-F680600E070B}"/>
              </a:ext>
            </a:extLst>
          </p:cNvPr>
          <p:cNvSpPr>
            <a:spLocks noGrp="1"/>
          </p:cNvSpPr>
          <p:nvPr>
            <p:ph idx="1"/>
          </p:nvPr>
        </p:nvSpPr>
        <p:spPr/>
        <p:txBody>
          <a:bodyPr/>
          <a:lstStyle/>
          <a:p>
            <a:r>
              <a:rPr lang="es-PE" dirty="0"/>
              <a:t>Custodia de la Prueba</a:t>
            </a:r>
          </a:p>
          <a:p>
            <a:pPr marL="0" indent="0">
              <a:buNone/>
            </a:pPr>
            <a:r>
              <a:rPr lang="es-PE" dirty="0"/>
              <a:t>Documental física: foliada y firmada.</a:t>
            </a:r>
          </a:p>
          <a:p>
            <a:pPr marL="0" indent="0">
              <a:buNone/>
            </a:pPr>
            <a:r>
              <a:rPr lang="es-PE" dirty="0"/>
              <a:t>Digital: respaldo forense, hash, registro de cadena de custodia.</a:t>
            </a:r>
          </a:p>
          <a:p>
            <a:pPr marL="0" indent="0">
              <a:buNone/>
            </a:pPr>
            <a:r>
              <a:rPr lang="es-PE" dirty="0"/>
              <a:t>Peritos informáticos: copia espejo, cadena de custodia técnica..</a:t>
            </a:r>
          </a:p>
        </p:txBody>
      </p:sp>
    </p:spTree>
    <p:extLst>
      <p:ext uri="{BB962C8B-B14F-4D97-AF65-F5344CB8AC3E}">
        <p14:creationId xmlns:p14="http://schemas.microsoft.com/office/powerpoint/2010/main" val="1840185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32362D-68F1-4911-AD76-EB536C789B3F}"/>
              </a:ext>
            </a:extLst>
          </p:cNvPr>
          <p:cNvSpPr>
            <a:spLocks noGrp="1"/>
          </p:cNvSpPr>
          <p:nvPr>
            <p:ph type="title"/>
          </p:nvPr>
        </p:nvSpPr>
        <p:spPr/>
        <p:txBody>
          <a:bodyPr>
            <a:normAutofit fontScale="90000"/>
          </a:bodyPr>
          <a:lstStyle/>
          <a:p>
            <a:r>
              <a:rPr lang="es-PE" dirty="0"/>
              <a:t>Recolección de pruebas documentales y digitales (auditorías, contratos, registros financieros)</a:t>
            </a:r>
          </a:p>
        </p:txBody>
      </p:sp>
      <p:pic>
        <p:nvPicPr>
          <p:cNvPr id="7" name="Marcador de contenido 6">
            <a:extLst>
              <a:ext uri="{FF2B5EF4-FFF2-40B4-BE49-F238E27FC236}">
                <a16:creationId xmlns:a16="http://schemas.microsoft.com/office/drawing/2014/main" id="{7F12564E-BD6C-4653-939E-9A3B79B328CC}"/>
              </a:ext>
            </a:extLst>
          </p:cNvPr>
          <p:cNvPicPr>
            <a:picLocks noGrp="1" noChangeAspect="1"/>
          </p:cNvPicPr>
          <p:nvPr>
            <p:ph idx="1"/>
          </p:nvPr>
        </p:nvPicPr>
        <p:blipFill>
          <a:blip r:embed="rId2"/>
          <a:stretch>
            <a:fillRect/>
          </a:stretch>
        </p:blipFill>
        <p:spPr>
          <a:xfrm>
            <a:off x="4273135" y="1690688"/>
            <a:ext cx="6859446" cy="4351338"/>
          </a:xfrm>
        </p:spPr>
      </p:pic>
      <p:pic>
        <p:nvPicPr>
          <p:cNvPr id="5" name="Imagen 4">
            <a:extLst>
              <a:ext uri="{FF2B5EF4-FFF2-40B4-BE49-F238E27FC236}">
                <a16:creationId xmlns:a16="http://schemas.microsoft.com/office/drawing/2014/main" id="{8BAEBBAB-3594-43ED-A7A0-AFCFFB87AFCF}"/>
              </a:ext>
            </a:extLst>
          </p:cNvPr>
          <p:cNvPicPr>
            <a:picLocks noChangeAspect="1"/>
          </p:cNvPicPr>
          <p:nvPr/>
        </p:nvPicPr>
        <p:blipFill>
          <a:blip r:embed="rId3"/>
          <a:stretch>
            <a:fillRect/>
          </a:stretch>
        </p:blipFill>
        <p:spPr>
          <a:xfrm>
            <a:off x="838200" y="1825625"/>
            <a:ext cx="3201867" cy="3851276"/>
          </a:xfrm>
          <a:prstGeom prst="rect">
            <a:avLst/>
          </a:prstGeom>
        </p:spPr>
      </p:pic>
    </p:spTree>
    <p:extLst>
      <p:ext uri="{BB962C8B-B14F-4D97-AF65-F5344CB8AC3E}">
        <p14:creationId xmlns:p14="http://schemas.microsoft.com/office/powerpoint/2010/main" val="1204317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32362D-68F1-4911-AD76-EB536C789B3F}"/>
              </a:ext>
            </a:extLst>
          </p:cNvPr>
          <p:cNvSpPr>
            <a:spLocks noGrp="1"/>
          </p:cNvSpPr>
          <p:nvPr>
            <p:ph type="title"/>
          </p:nvPr>
        </p:nvSpPr>
        <p:spPr/>
        <p:txBody>
          <a:bodyPr>
            <a:normAutofit fontScale="90000"/>
          </a:bodyPr>
          <a:lstStyle/>
          <a:p>
            <a:r>
              <a:rPr lang="es-PE" dirty="0"/>
              <a:t>Recolección de pruebas documentales y digitales (auditorías, contratos, registros financieros)</a:t>
            </a:r>
          </a:p>
        </p:txBody>
      </p:sp>
      <p:sp>
        <p:nvSpPr>
          <p:cNvPr id="3" name="Marcador de contenido 2">
            <a:extLst>
              <a:ext uri="{FF2B5EF4-FFF2-40B4-BE49-F238E27FC236}">
                <a16:creationId xmlns:a16="http://schemas.microsoft.com/office/drawing/2014/main" id="{48FC8067-56AD-46CD-8F4A-F680600E070B}"/>
              </a:ext>
            </a:extLst>
          </p:cNvPr>
          <p:cNvSpPr>
            <a:spLocks noGrp="1"/>
          </p:cNvSpPr>
          <p:nvPr>
            <p:ph idx="1"/>
          </p:nvPr>
        </p:nvSpPr>
        <p:spPr/>
        <p:txBody>
          <a:bodyPr/>
          <a:lstStyle/>
          <a:p>
            <a:r>
              <a:rPr lang="es-PE" dirty="0"/>
              <a:t>Auditorías como Prueba</a:t>
            </a:r>
          </a:p>
          <a:p>
            <a:pPr marL="0" indent="0">
              <a:buNone/>
            </a:pPr>
            <a:r>
              <a:rPr lang="es-PE" dirty="0"/>
              <a:t>Revelan inconsistencias financieras.</a:t>
            </a:r>
          </a:p>
          <a:p>
            <a:pPr marL="0" indent="0">
              <a:buNone/>
            </a:pPr>
            <a:r>
              <a:rPr lang="es-PE" dirty="0"/>
              <a:t>Permiten vincular ingresos no justificados.</a:t>
            </a:r>
          </a:p>
          <a:p>
            <a:pPr marL="0" indent="0">
              <a:buNone/>
            </a:pPr>
            <a:r>
              <a:rPr lang="es-PE" dirty="0"/>
              <a:t>Pueden solicitarse o venir de la defensa.</a:t>
            </a:r>
          </a:p>
          <a:p>
            <a:pPr marL="0" indent="0">
              <a:buNone/>
            </a:pPr>
            <a:r>
              <a:rPr lang="es-PE" dirty="0"/>
              <a:t>Base para informes periciales contables.</a:t>
            </a:r>
          </a:p>
        </p:txBody>
      </p:sp>
    </p:spTree>
    <p:extLst>
      <p:ext uri="{BB962C8B-B14F-4D97-AF65-F5344CB8AC3E}">
        <p14:creationId xmlns:p14="http://schemas.microsoft.com/office/powerpoint/2010/main" val="213167769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435</TotalTime>
  <Words>2485</Words>
  <Application>Microsoft Office PowerPoint</Application>
  <PresentationFormat>Panorámica</PresentationFormat>
  <Paragraphs>187</Paragraphs>
  <Slides>27</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27</vt:i4>
      </vt:variant>
    </vt:vector>
  </HeadingPairs>
  <TitlesOfParts>
    <vt:vector size="35" baseType="lpstr">
      <vt:lpstr>Arial</vt:lpstr>
      <vt:lpstr>Arial MT</vt:lpstr>
      <vt:lpstr>Calibri</vt:lpstr>
      <vt:lpstr>Calibri Light</vt:lpstr>
      <vt:lpstr>Poppins</vt:lpstr>
      <vt:lpstr>Segoe UI Symbol</vt:lpstr>
      <vt:lpstr>Times New Roman</vt:lpstr>
      <vt:lpstr>Tema de Office</vt:lpstr>
      <vt:lpstr>TECNICAS DE INVESTIGACION EN CORRUPCION</vt:lpstr>
      <vt:lpstr>Temario</vt:lpstr>
      <vt:lpstr>VALORACION Y CARGA DE LA PRUEBA</vt:lpstr>
      <vt:lpstr>Recolección de pruebas documentales y digitales (auditorías, contratos, registros financieros)</vt:lpstr>
      <vt:lpstr>Recolección de pruebas documentales y digitales (auditorías, contratos, registros financieros)</vt:lpstr>
      <vt:lpstr>Recolección de pruebas documentales y digitales (auditorías, contratos, registros financieros)</vt:lpstr>
      <vt:lpstr>Recolección de pruebas documentales y digitales (auditorías, contratos, registros financieros)</vt:lpstr>
      <vt:lpstr>Recolección de pruebas documentales y digitales (auditorías, contratos, registros financieros)</vt:lpstr>
      <vt:lpstr>Recolección de pruebas documentales y digitales (auditorías, contratos, registros financieros)</vt:lpstr>
      <vt:lpstr>Recolección de pruebas documentales y digitales (auditorías, contratos, registros financieros)</vt:lpstr>
      <vt:lpstr>Recolección de pruebas documentales y digitales (auditorías, contratos, registros financieros)</vt:lpstr>
      <vt:lpstr>Recolección de pruebas documentales y digitales (auditorías, contratos, registros financieros)</vt:lpstr>
      <vt:lpstr>Recolección de pruebas documentales y digitales (auditorías, contratos, registros financieros)</vt:lpstr>
      <vt:lpstr>Recolección de pruebas documentales y digitales (auditorías, contratos, registros financieros)</vt:lpstr>
      <vt:lpstr>Las pesquisas</vt:lpstr>
      <vt:lpstr>Las pesquisas</vt:lpstr>
      <vt:lpstr>Presentación de PowerPoint</vt:lpstr>
      <vt:lpstr>Presentación de PowerPoint</vt:lpstr>
      <vt:lpstr>Las pesquisas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TECNICAS DE INVESTIGACION EN CORRUPCION</dc:title>
  <dc:creator>FN</dc:creator>
  <cp:lastModifiedBy>FN</cp:lastModifiedBy>
  <cp:revision>16</cp:revision>
  <dcterms:created xsi:type="dcterms:W3CDTF">2025-07-02T00:27:11Z</dcterms:created>
  <dcterms:modified xsi:type="dcterms:W3CDTF">2025-07-03T00:20:13Z</dcterms:modified>
</cp:coreProperties>
</file>